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11" r:id="rId3"/>
    <p:sldId id="323" r:id="rId4"/>
    <p:sldId id="313" r:id="rId5"/>
    <p:sldId id="319" r:id="rId6"/>
    <p:sldId id="320" r:id="rId7"/>
    <p:sldId id="322" r:id="rId8"/>
    <p:sldId id="314" r:id="rId9"/>
    <p:sldId id="321" r:id="rId10"/>
    <p:sldId id="325" r:id="rId11"/>
    <p:sldId id="324" r:id="rId12"/>
    <p:sldId id="332" r:id="rId13"/>
    <p:sldId id="333" r:id="rId14"/>
    <p:sldId id="330" r:id="rId15"/>
    <p:sldId id="329" r:id="rId16"/>
    <p:sldId id="327" r:id="rId17"/>
    <p:sldId id="334" r:id="rId18"/>
    <p:sldId id="328" r:id="rId19"/>
    <p:sldId id="326" r:id="rId20"/>
    <p:sldId id="316" r:id="rId21"/>
    <p:sldId id="331" r:id="rId22"/>
    <p:sldId id="317" r:id="rId23"/>
    <p:sldId id="312" r:id="rId24"/>
  </p:sldIdLst>
  <p:sldSz cx="13681075" cy="7921625"/>
  <p:notesSz cx="6858000" cy="9144000"/>
  <p:custShowLst>
    <p:custShow name="自定义放映 1" id="0">
      <p:sldLst>
        <p:sld r:id="rId6"/>
      </p:sldLst>
    </p:custShow>
  </p:custShowLst>
  <p:custDataLst>
    <p:tags r:id="rId26"/>
  </p:custDataLst>
  <p:defaultText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43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C00000"/>
    <a:srgbClr val="FFB329"/>
    <a:srgbClr val="00B0F0"/>
    <a:srgbClr val="E83828"/>
    <a:srgbClr val="92D050"/>
    <a:srgbClr val="FF9900"/>
    <a:srgbClr val="217BFF"/>
    <a:srgbClr val="1574FF"/>
    <a:srgbClr val="0172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9" autoAdjust="0"/>
    <p:restoredTop sz="80494" autoAdjust="0"/>
  </p:normalViewPr>
  <p:slideViewPr>
    <p:cSldViewPr>
      <p:cViewPr varScale="1">
        <p:scale>
          <a:sx n="50" d="100"/>
          <a:sy n="50" d="100"/>
        </p:scale>
        <p:origin x="1004" y="48"/>
      </p:cViewPr>
      <p:guideLst>
        <p:guide orient="horz" pos="2495"/>
        <p:guide pos="430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7600EA-C80B-4463-BA7F-F7A5A4D4D639}" type="datetimeFigureOut">
              <a:rPr lang="zh-CN" altLang="en-US" smtClean="0"/>
              <a:pPr/>
              <a:t>2026/2/23</a:t>
            </a:fld>
            <a:endParaRPr lang="zh-CN" altLang="en-US"/>
          </a:p>
        </p:txBody>
      </p:sp>
      <p:sp>
        <p:nvSpPr>
          <p:cNvPr id="4" name="幻灯片图像占位符 3"/>
          <p:cNvSpPr>
            <a:spLocks noGrp="1" noRot="1" noChangeAspect="1"/>
          </p:cNvSpPr>
          <p:nvPr>
            <p:ph type="sldImg" idx="2"/>
          </p:nvPr>
        </p:nvSpPr>
        <p:spPr>
          <a:xfrm>
            <a:off x="468313" y="685800"/>
            <a:ext cx="59213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88EDA8-AA38-4EC8-A4A2-C9E52DD3CCD9}" type="slidenum">
              <a:rPr lang="zh-CN" altLang="en-US" smtClean="0"/>
              <a:pPr/>
              <a:t>‹#›</a:t>
            </a:fld>
            <a:endParaRPr lang="zh-CN" altLang="en-US"/>
          </a:p>
        </p:txBody>
      </p:sp>
    </p:spTree>
    <p:extLst>
      <p:ext uri="{BB962C8B-B14F-4D97-AF65-F5344CB8AC3E}">
        <p14:creationId xmlns:p14="http://schemas.microsoft.com/office/powerpoint/2010/main" val="598088762"/>
      </p:ext>
    </p:extLst>
  </p:cSld>
  <p:clrMap bg1="lt1" tx1="dk1" bg2="lt2" tx2="dk2" accent1="accent1" accent2="accent2" accent3="accent3" accent4="accent4" accent5="accent5" accent6="accent6" hlink="hlink" folHlink="folHlink"/>
  <p:notesStyle>
    <a:lvl1pPr marL="0" algn="l" defTabSz="1234440" rtl="0" eaLnBrk="1" latinLnBrk="0" hangingPunct="1">
      <a:defRPr sz="1600" kern="1200">
        <a:solidFill>
          <a:schemeClr val="tx1"/>
        </a:solidFill>
        <a:latin typeface="+mn-lt"/>
        <a:ea typeface="+mn-ea"/>
        <a:cs typeface="+mn-cs"/>
      </a:defRPr>
    </a:lvl1pPr>
    <a:lvl2pPr marL="617220" algn="l" defTabSz="1234440" rtl="0" eaLnBrk="1" latinLnBrk="0" hangingPunct="1">
      <a:defRPr sz="1600" kern="1200">
        <a:solidFill>
          <a:schemeClr val="tx1"/>
        </a:solidFill>
        <a:latin typeface="+mn-lt"/>
        <a:ea typeface="+mn-ea"/>
        <a:cs typeface="+mn-cs"/>
      </a:defRPr>
    </a:lvl2pPr>
    <a:lvl3pPr marL="1234440" algn="l" defTabSz="1234440" rtl="0" eaLnBrk="1" latinLnBrk="0" hangingPunct="1">
      <a:defRPr sz="1600" kern="1200">
        <a:solidFill>
          <a:schemeClr val="tx1"/>
        </a:solidFill>
        <a:latin typeface="+mn-lt"/>
        <a:ea typeface="+mn-ea"/>
        <a:cs typeface="+mn-cs"/>
      </a:defRPr>
    </a:lvl3pPr>
    <a:lvl4pPr marL="1851660" algn="l" defTabSz="1234440" rtl="0" eaLnBrk="1" latinLnBrk="0" hangingPunct="1">
      <a:defRPr sz="1600" kern="1200">
        <a:solidFill>
          <a:schemeClr val="tx1"/>
        </a:solidFill>
        <a:latin typeface="+mn-lt"/>
        <a:ea typeface="+mn-ea"/>
        <a:cs typeface="+mn-cs"/>
      </a:defRPr>
    </a:lvl4pPr>
    <a:lvl5pPr marL="2468880" algn="l" defTabSz="1234440" rtl="0" eaLnBrk="1" latinLnBrk="0" hangingPunct="1">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1</a:t>
            </a:fld>
            <a:endParaRPr lang="zh-CN" altLang="en-US"/>
          </a:p>
        </p:txBody>
      </p:sp>
    </p:spTree>
    <p:extLst>
      <p:ext uri="{BB962C8B-B14F-4D97-AF65-F5344CB8AC3E}">
        <p14:creationId xmlns:p14="http://schemas.microsoft.com/office/powerpoint/2010/main" val="1543700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2</a:t>
            </a:fld>
            <a:endParaRPr lang="zh-CN" altLang="en-US"/>
          </a:p>
        </p:txBody>
      </p:sp>
    </p:spTree>
    <p:extLst>
      <p:ext uri="{BB962C8B-B14F-4D97-AF65-F5344CB8AC3E}">
        <p14:creationId xmlns:p14="http://schemas.microsoft.com/office/powerpoint/2010/main" val="4120253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4</a:t>
            </a:fld>
            <a:endParaRPr lang="zh-CN" altLang="en-US"/>
          </a:p>
        </p:txBody>
      </p:sp>
    </p:spTree>
    <p:extLst>
      <p:ext uri="{BB962C8B-B14F-4D97-AF65-F5344CB8AC3E}">
        <p14:creationId xmlns:p14="http://schemas.microsoft.com/office/powerpoint/2010/main" val="2002384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17D17-18A5-2DE1-2B96-9CD6EB4945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CEA162-01E1-C4BB-3272-B126B9B338E6}"/>
              </a:ext>
            </a:extLst>
          </p:cNvPr>
          <p:cNvSpPr>
            <a:spLocks noGrp="1" noRot="1" noChangeAspect="1"/>
          </p:cNvSpPr>
          <p:nvPr>
            <p:ph type="sldImg"/>
          </p:nvPr>
        </p:nvSpPr>
        <p:spPr>
          <a:xfrm>
            <a:off x="468313" y="685800"/>
            <a:ext cx="5921375" cy="3429000"/>
          </a:xfrm>
        </p:spPr>
      </p:sp>
      <p:sp>
        <p:nvSpPr>
          <p:cNvPr id="3" name="备注占位符 2">
            <a:extLst>
              <a:ext uri="{FF2B5EF4-FFF2-40B4-BE49-F238E27FC236}">
                <a16:creationId xmlns:a16="http://schemas.microsoft.com/office/drawing/2014/main" id="{09C0422F-D408-A525-5180-3AA38911412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35EEC66-5601-03F4-2323-CB45F68C2AA8}"/>
              </a:ext>
            </a:extLst>
          </p:cNvPr>
          <p:cNvSpPr>
            <a:spLocks noGrp="1"/>
          </p:cNvSpPr>
          <p:nvPr>
            <p:ph type="sldNum" sz="quarter" idx="10"/>
          </p:nvPr>
        </p:nvSpPr>
        <p:spPr/>
        <p:txBody>
          <a:bodyPr/>
          <a:lstStyle/>
          <a:p>
            <a:pPr marL="0" marR="0" lvl="0" indent="0" algn="r" defTabSz="1234440" rtl="0" eaLnBrk="1" fontAlgn="auto" latinLnBrk="0" hangingPunct="1">
              <a:lnSpc>
                <a:spcPct val="100000"/>
              </a:lnSpc>
              <a:spcBef>
                <a:spcPts val="0"/>
              </a:spcBef>
              <a:spcAft>
                <a:spcPts val="0"/>
              </a:spcAft>
              <a:buClrTx/>
              <a:buSzTx/>
              <a:buFontTx/>
              <a:buNone/>
              <a:tabLst/>
              <a:defRPr/>
            </a:pPr>
            <a:fld id="{A2784203-20BB-4E94-8778-90C0AA34F37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3444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7814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8</a:t>
            </a:fld>
            <a:endParaRPr lang="zh-CN" altLang="en-US"/>
          </a:p>
        </p:txBody>
      </p:sp>
    </p:spTree>
    <p:extLst>
      <p:ext uri="{BB962C8B-B14F-4D97-AF65-F5344CB8AC3E}">
        <p14:creationId xmlns:p14="http://schemas.microsoft.com/office/powerpoint/2010/main" val="200238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88EDA8-AA38-4EC8-A4A2-C9E52DD3CCD9}" type="slidenum">
              <a:rPr lang="zh-CN" altLang="en-US" smtClean="0"/>
              <a:pPr/>
              <a:t>16</a:t>
            </a:fld>
            <a:endParaRPr lang="zh-CN" altLang="en-US"/>
          </a:p>
        </p:txBody>
      </p:sp>
    </p:spTree>
    <p:extLst>
      <p:ext uri="{BB962C8B-B14F-4D97-AF65-F5344CB8AC3E}">
        <p14:creationId xmlns:p14="http://schemas.microsoft.com/office/powerpoint/2010/main" val="4138980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20</a:t>
            </a:fld>
            <a:endParaRPr lang="zh-CN" altLang="en-US"/>
          </a:p>
        </p:txBody>
      </p:sp>
    </p:spTree>
    <p:extLst>
      <p:ext uri="{BB962C8B-B14F-4D97-AF65-F5344CB8AC3E}">
        <p14:creationId xmlns:p14="http://schemas.microsoft.com/office/powerpoint/2010/main" val="2002384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22</a:t>
            </a:fld>
            <a:endParaRPr lang="zh-CN" altLang="en-US"/>
          </a:p>
        </p:txBody>
      </p:sp>
    </p:spTree>
    <p:extLst>
      <p:ext uri="{BB962C8B-B14F-4D97-AF65-F5344CB8AC3E}">
        <p14:creationId xmlns:p14="http://schemas.microsoft.com/office/powerpoint/2010/main" val="2002384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关注公众号：壹课</a:t>
            </a:r>
          </a:p>
        </p:txBody>
      </p:sp>
      <p:sp>
        <p:nvSpPr>
          <p:cNvPr id="4" name="灯片编号占位符 3"/>
          <p:cNvSpPr>
            <a:spLocks noGrp="1"/>
          </p:cNvSpPr>
          <p:nvPr>
            <p:ph type="sldNum" sz="quarter" idx="10"/>
          </p:nvPr>
        </p:nvSpPr>
        <p:spPr/>
        <p:txBody>
          <a:bodyPr/>
          <a:lstStyle/>
          <a:p>
            <a:fld id="{DBAFBD33-0E80-4B03-BDEC-5ABB56D86918}" type="slidenum">
              <a:rPr lang="zh-CN" altLang="en-US" smtClean="0"/>
              <a:pPr/>
              <a:t>23</a:t>
            </a:fld>
            <a:endParaRPr lang="zh-CN" altLang="en-US"/>
          </a:p>
        </p:txBody>
      </p:sp>
    </p:spTree>
    <p:extLst>
      <p:ext uri="{BB962C8B-B14F-4D97-AF65-F5344CB8AC3E}">
        <p14:creationId xmlns:p14="http://schemas.microsoft.com/office/powerpoint/2010/main" val="314745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88158"/>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681586" y="5545137"/>
            <a:ext cx="8208645" cy="654635"/>
          </a:xfrm>
        </p:spPr>
        <p:txBody>
          <a:bodyPr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681586" y="707812"/>
            <a:ext cx="8208645" cy="4752975"/>
          </a:xfrm>
        </p:spPr>
        <p:txBody>
          <a:bodyPr/>
          <a:lstStyle>
            <a:lvl1pPr marL="0" indent="0">
              <a:buNone/>
              <a:defRPr sz="4300"/>
            </a:lvl1pPr>
            <a:lvl2pPr marL="617220" indent="0">
              <a:buNone/>
              <a:defRPr sz="3800"/>
            </a:lvl2pPr>
            <a:lvl3pPr marL="1234440" indent="0">
              <a:buNone/>
              <a:defRPr sz="320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endParaRPr lang="zh-CN" altLang="en-US"/>
          </a:p>
        </p:txBody>
      </p:sp>
      <p:sp>
        <p:nvSpPr>
          <p:cNvPr id="4" name="文本占位符 3"/>
          <p:cNvSpPr>
            <a:spLocks noGrp="1"/>
          </p:cNvSpPr>
          <p:nvPr>
            <p:ph type="body" sz="half" idx="2"/>
          </p:nvPr>
        </p:nvSpPr>
        <p:spPr>
          <a:xfrm>
            <a:off x="2681586" y="6199772"/>
            <a:ext cx="8208645" cy="929690"/>
          </a:xfrm>
        </p:spPr>
        <p:txBody>
          <a:bodyPr/>
          <a:lstStyle>
            <a:lvl1pPr marL="0" indent="0">
              <a:buNone/>
              <a:defRPr sz="1900"/>
            </a:lvl1pPr>
            <a:lvl2pPr marL="617220" indent="0">
              <a:buNone/>
              <a:defRPr sz="1600"/>
            </a:lvl2pPr>
            <a:lvl3pPr marL="1234440" indent="0">
              <a:buNone/>
              <a:defRPr sz="1400"/>
            </a:lvl3pPr>
            <a:lvl4pPr marL="1851660" indent="0">
              <a:buNone/>
              <a:defRPr sz="1200"/>
            </a:lvl4pPr>
            <a:lvl5pPr marL="2468880" indent="0">
              <a:buNone/>
              <a:defRPr sz="1200"/>
            </a:lvl5pPr>
            <a:lvl6pPr marL="3086100" indent="0">
              <a:buNone/>
              <a:defRPr sz="1200"/>
            </a:lvl6pPr>
            <a:lvl7pPr marL="3703320" indent="0">
              <a:buNone/>
              <a:defRPr sz="1200"/>
            </a:lvl7pPr>
            <a:lvl8pPr marL="4320540" indent="0">
              <a:buNone/>
              <a:defRPr sz="1200"/>
            </a:lvl8pPr>
            <a:lvl9pPr marL="493776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ECB4F7-CDA6-4D6A-8231-574AF9D11862}" type="datetimeFigureOut">
              <a:rPr lang="zh-CN" altLang="en-US" smtClean="0"/>
              <a:pPr/>
              <a:t>2026/2/23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2985583753"/>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ECB4F7-CDA6-4D6A-8231-574AF9D11862}" type="datetimeFigureOut">
              <a:rPr lang="zh-CN" altLang="en-US" smtClean="0"/>
              <a:pPr/>
              <a:t>2026/2/23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146067483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4840167" y="366742"/>
            <a:ext cx="4605488" cy="780793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23707" y="366742"/>
            <a:ext cx="13588442" cy="780793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ECB4F7-CDA6-4D6A-8231-574AF9D11862}" type="datetimeFigureOut">
              <a:rPr lang="zh-CN" altLang="en-US" smtClean="0"/>
              <a:pPr/>
              <a:t>2026/2/23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4126631764"/>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105241"/>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4248020" y="1599706"/>
            <a:ext cx="2600449" cy="2674378"/>
          </a:xfrm>
          <a:effectLst/>
        </p:spPr>
        <p:txBody>
          <a:bodyPr rtlCol="0">
            <a:normAutofit/>
          </a:bodyPr>
          <a:lstStyle>
            <a:lvl1pPr marL="0" indent="0">
              <a:buNone/>
              <a:defRPr sz="2000">
                <a:ln>
                  <a:noFill/>
                </a:ln>
                <a:solidFill>
                  <a:schemeClr val="tx1"/>
                </a:solidFill>
                <a:latin typeface="Lato Light"/>
                <a:cs typeface="Lato Light"/>
              </a:defRPr>
            </a:lvl1pPr>
          </a:lstStyle>
          <a:p>
            <a:pPr lvl="0"/>
            <a:endParaRPr lang="en-US" noProof="0" dirty="0"/>
          </a:p>
        </p:txBody>
      </p:sp>
      <p:sp>
        <p:nvSpPr>
          <p:cNvPr id="17" name="Picture Placeholder 13"/>
          <p:cNvSpPr>
            <a:spLocks noGrp="1"/>
          </p:cNvSpPr>
          <p:nvPr>
            <p:ph type="pic" sz="quarter" idx="13"/>
          </p:nvPr>
        </p:nvSpPr>
        <p:spPr>
          <a:xfrm>
            <a:off x="6923260" y="1611559"/>
            <a:ext cx="5268613" cy="5418397"/>
          </a:xfrm>
          <a:effectLst/>
        </p:spPr>
        <p:txBody>
          <a:bodyPr rtlCol="0">
            <a:normAutofit/>
          </a:bodyPr>
          <a:lstStyle>
            <a:lvl1pPr marL="0" indent="0">
              <a:buNone/>
              <a:defRPr sz="2000">
                <a:ln>
                  <a:noFill/>
                </a:ln>
                <a:solidFill>
                  <a:schemeClr val="tx1"/>
                </a:solidFill>
                <a:latin typeface="Lato Light"/>
                <a:cs typeface="Lato Light"/>
              </a:defRPr>
            </a:lvl1pPr>
          </a:lstStyle>
          <a:p>
            <a:pPr lvl="0"/>
            <a:endParaRPr lang="en-US" noProof="0" dirty="0"/>
          </a:p>
        </p:txBody>
      </p:sp>
      <p:sp>
        <p:nvSpPr>
          <p:cNvPr id="13" name="Picture Placeholder 13"/>
          <p:cNvSpPr>
            <a:spLocks noGrp="1"/>
          </p:cNvSpPr>
          <p:nvPr>
            <p:ph type="pic" sz="quarter" idx="16"/>
          </p:nvPr>
        </p:nvSpPr>
        <p:spPr>
          <a:xfrm>
            <a:off x="1568400" y="4355580"/>
            <a:ext cx="2600449" cy="2674380"/>
          </a:xfrm>
          <a:effectLst/>
        </p:spPr>
        <p:txBody>
          <a:bodyPr rtlCol="0">
            <a:normAutofit/>
          </a:bodyPr>
          <a:lstStyle>
            <a:lvl1pPr marL="0" indent="0">
              <a:buNone/>
              <a:defRPr sz="2000">
                <a:ln>
                  <a:noFill/>
                </a:ln>
                <a:solidFill>
                  <a:schemeClr val="tx1"/>
                </a:solidFill>
                <a:latin typeface="Lato Light"/>
                <a:cs typeface="Lato Light"/>
              </a:defRPr>
            </a:lvl1pPr>
          </a:lstStyle>
          <a:p>
            <a:pPr lvl="0"/>
            <a:endParaRPr lang="en-US" noProof="0" dirty="0"/>
          </a:p>
        </p:txBody>
      </p:sp>
    </p:spTree>
    <p:extLst>
      <p:ext uri="{BB962C8B-B14F-4D97-AF65-F5344CB8AC3E}">
        <p14:creationId xmlns:p14="http://schemas.microsoft.com/office/powerpoint/2010/main" val="1389658218"/>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ECB4F7-CDA6-4D6A-8231-574AF9D11862}" type="datetimeFigureOut">
              <a:rPr lang="zh-CN" altLang="en-US" smtClean="0"/>
              <a:pPr/>
              <a:t>2026/2/23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3309033846"/>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80711" y="5090378"/>
            <a:ext cx="11628914" cy="1573323"/>
          </a:xfrm>
        </p:spPr>
        <p:txBody>
          <a:bodyPr anchor="t"/>
          <a:lstStyle>
            <a:lvl1pPr algn="l">
              <a:defRPr sz="5400" b="1" cap="all"/>
            </a:lvl1pPr>
          </a:lstStyle>
          <a:p>
            <a:r>
              <a:rPr lang="zh-CN" altLang="en-US"/>
              <a:t>单击此处编辑母版标题样式</a:t>
            </a:r>
          </a:p>
        </p:txBody>
      </p:sp>
      <p:sp>
        <p:nvSpPr>
          <p:cNvPr id="3" name="文本占位符 2"/>
          <p:cNvSpPr>
            <a:spLocks noGrp="1"/>
          </p:cNvSpPr>
          <p:nvPr>
            <p:ph type="body" idx="1"/>
          </p:nvPr>
        </p:nvSpPr>
        <p:spPr>
          <a:xfrm>
            <a:off x="1080711" y="3357523"/>
            <a:ext cx="11628914" cy="1732855"/>
          </a:xfrm>
        </p:spPr>
        <p:txBody>
          <a:bodyPr anchor="b"/>
          <a:lstStyle>
            <a:lvl1pPr marL="0" indent="0">
              <a:buNone/>
              <a:defRPr sz="2700">
                <a:solidFill>
                  <a:schemeClr val="tx1">
                    <a:tint val="75000"/>
                  </a:schemeClr>
                </a:solidFill>
              </a:defRPr>
            </a:lvl1pPr>
            <a:lvl2pPr marL="617220" indent="0">
              <a:buNone/>
              <a:defRPr sz="2400">
                <a:solidFill>
                  <a:schemeClr val="tx1">
                    <a:tint val="75000"/>
                  </a:schemeClr>
                </a:solidFill>
              </a:defRPr>
            </a:lvl2pPr>
            <a:lvl3pPr marL="1234440" indent="0">
              <a:buNone/>
              <a:defRPr sz="2200">
                <a:solidFill>
                  <a:schemeClr val="tx1">
                    <a:tint val="75000"/>
                  </a:schemeClr>
                </a:solidFill>
              </a:defRPr>
            </a:lvl3pPr>
            <a:lvl4pPr marL="1851660" indent="0">
              <a:buNone/>
              <a:defRPr sz="1900">
                <a:solidFill>
                  <a:schemeClr val="tx1">
                    <a:tint val="75000"/>
                  </a:schemeClr>
                </a:solidFill>
              </a:defRPr>
            </a:lvl4pPr>
            <a:lvl5pPr marL="2468880" indent="0">
              <a:buNone/>
              <a:defRPr sz="1900">
                <a:solidFill>
                  <a:schemeClr val="tx1">
                    <a:tint val="75000"/>
                  </a:schemeClr>
                </a:solidFill>
              </a:defRPr>
            </a:lvl5pPr>
            <a:lvl6pPr marL="3086100" indent="0">
              <a:buNone/>
              <a:defRPr sz="1900">
                <a:solidFill>
                  <a:schemeClr val="tx1">
                    <a:tint val="75000"/>
                  </a:schemeClr>
                </a:solidFill>
              </a:defRPr>
            </a:lvl6pPr>
            <a:lvl7pPr marL="3703320" indent="0">
              <a:buNone/>
              <a:defRPr sz="1900">
                <a:solidFill>
                  <a:schemeClr val="tx1">
                    <a:tint val="75000"/>
                  </a:schemeClr>
                </a:solidFill>
              </a:defRPr>
            </a:lvl7pPr>
            <a:lvl8pPr marL="4320540" indent="0">
              <a:buNone/>
              <a:defRPr sz="1900">
                <a:solidFill>
                  <a:schemeClr val="tx1">
                    <a:tint val="75000"/>
                  </a:schemeClr>
                </a:solidFill>
              </a:defRPr>
            </a:lvl8pPr>
            <a:lvl9pPr marL="493776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ECB4F7-CDA6-4D6A-8231-574AF9D11862}" type="datetimeFigureOut">
              <a:rPr lang="zh-CN" altLang="en-US" smtClean="0"/>
              <a:pPr/>
              <a:t>2026/2/23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1112686038"/>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23707" y="2134438"/>
            <a:ext cx="9096965" cy="6040239"/>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0348690" y="2134438"/>
            <a:ext cx="9096965" cy="6040239"/>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ECB4F7-CDA6-4D6A-8231-574AF9D11862}" type="datetimeFigureOut">
              <a:rPr lang="zh-CN" altLang="en-US" smtClean="0"/>
              <a:pPr/>
              <a:t>2026/2/23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1038259186"/>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84054" y="317232"/>
            <a:ext cx="12312968" cy="1320271"/>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84054" y="1773198"/>
            <a:ext cx="6044851" cy="738984"/>
          </a:xfrm>
        </p:spPr>
        <p:txBody>
          <a:bodyPr anchor="b"/>
          <a:lstStyle>
            <a:lvl1pPr marL="0" indent="0">
              <a:buNone/>
              <a:defRPr sz="3200" b="1"/>
            </a:lvl1pPr>
            <a:lvl2pPr marL="617220" indent="0">
              <a:buNone/>
              <a:defRPr sz="2700" b="1"/>
            </a:lvl2pPr>
            <a:lvl3pPr marL="1234440" indent="0">
              <a:buNone/>
              <a:defRPr sz="2400" b="1"/>
            </a:lvl3pPr>
            <a:lvl4pPr marL="1851660" indent="0">
              <a:buNone/>
              <a:defRPr sz="2200" b="1"/>
            </a:lvl4pPr>
            <a:lvl5pPr marL="2468880" indent="0">
              <a:buNone/>
              <a:defRPr sz="2200" b="1"/>
            </a:lvl5pPr>
            <a:lvl6pPr marL="3086100" indent="0">
              <a:buNone/>
              <a:defRPr sz="2200" b="1"/>
            </a:lvl6pPr>
            <a:lvl7pPr marL="3703320" indent="0">
              <a:buNone/>
              <a:defRPr sz="2200" b="1"/>
            </a:lvl7pPr>
            <a:lvl8pPr marL="4320540" indent="0">
              <a:buNone/>
              <a:defRPr sz="2200" b="1"/>
            </a:lvl8pPr>
            <a:lvl9pPr marL="4937760" indent="0">
              <a:buNone/>
              <a:defRPr sz="2200" b="1"/>
            </a:lvl9pPr>
          </a:lstStyle>
          <a:p>
            <a:pPr lvl="0"/>
            <a:r>
              <a:rPr lang="zh-CN" altLang="en-US"/>
              <a:t>单击此处编辑母版文本样式</a:t>
            </a:r>
          </a:p>
        </p:txBody>
      </p:sp>
      <p:sp>
        <p:nvSpPr>
          <p:cNvPr id="4" name="内容占位符 3"/>
          <p:cNvSpPr>
            <a:spLocks noGrp="1"/>
          </p:cNvSpPr>
          <p:nvPr>
            <p:ph sz="half" idx="2"/>
          </p:nvPr>
        </p:nvSpPr>
        <p:spPr>
          <a:xfrm>
            <a:off x="684054" y="2512182"/>
            <a:ext cx="6044851" cy="4564104"/>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949797" y="1773198"/>
            <a:ext cx="6047225" cy="738984"/>
          </a:xfrm>
        </p:spPr>
        <p:txBody>
          <a:bodyPr anchor="b"/>
          <a:lstStyle>
            <a:lvl1pPr marL="0" indent="0">
              <a:buNone/>
              <a:defRPr sz="3200" b="1"/>
            </a:lvl1pPr>
            <a:lvl2pPr marL="617220" indent="0">
              <a:buNone/>
              <a:defRPr sz="2700" b="1"/>
            </a:lvl2pPr>
            <a:lvl3pPr marL="1234440" indent="0">
              <a:buNone/>
              <a:defRPr sz="2400" b="1"/>
            </a:lvl3pPr>
            <a:lvl4pPr marL="1851660" indent="0">
              <a:buNone/>
              <a:defRPr sz="2200" b="1"/>
            </a:lvl4pPr>
            <a:lvl5pPr marL="2468880" indent="0">
              <a:buNone/>
              <a:defRPr sz="2200" b="1"/>
            </a:lvl5pPr>
            <a:lvl6pPr marL="3086100" indent="0">
              <a:buNone/>
              <a:defRPr sz="2200" b="1"/>
            </a:lvl6pPr>
            <a:lvl7pPr marL="3703320" indent="0">
              <a:buNone/>
              <a:defRPr sz="2200" b="1"/>
            </a:lvl7pPr>
            <a:lvl8pPr marL="4320540" indent="0">
              <a:buNone/>
              <a:defRPr sz="2200" b="1"/>
            </a:lvl8pPr>
            <a:lvl9pPr marL="4937760" indent="0">
              <a:buNone/>
              <a:defRPr sz="2200" b="1"/>
            </a:lvl9pPr>
          </a:lstStyle>
          <a:p>
            <a:pPr lvl="0"/>
            <a:r>
              <a:rPr lang="zh-CN" altLang="en-US"/>
              <a:t>单击此处编辑母版文本样式</a:t>
            </a:r>
          </a:p>
        </p:txBody>
      </p:sp>
      <p:sp>
        <p:nvSpPr>
          <p:cNvPr id="6" name="内容占位符 5"/>
          <p:cNvSpPr>
            <a:spLocks noGrp="1"/>
          </p:cNvSpPr>
          <p:nvPr>
            <p:ph sz="quarter" idx="4"/>
          </p:nvPr>
        </p:nvSpPr>
        <p:spPr>
          <a:xfrm>
            <a:off x="6949797" y="2512182"/>
            <a:ext cx="6047225" cy="4564104"/>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ECB4F7-CDA6-4D6A-8231-574AF9D11862}" type="datetimeFigureOut">
              <a:rPr lang="zh-CN" altLang="en-US" smtClean="0"/>
              <a:pPr/>
              <a:t>2026/2/23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3109960126"/>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18" name="直接连接符 17"/>
          <p:cNvCxnSpPr/>
          <p:nvPr userDrawn="1"/>
        </p:nvCxnSpPr>
        <p:spPr>
          <a:xfrm>
            <a:off x="1151905" y="995737"/>
            <a:ext cx="125291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1079897" y="432420"/>
            <a:ext cx="4752528" cy="576064"/>
          </a:xfrm>
        </p:spPr>
        <p:txBody>
          <a:bodyPr vert="horz" lIns="123444" tIns="61722" rIns="123444" bIns="61722" rtlCol="0" anchor="ctr">
            <a:noAutofit/>
          </a:bodyPr>
          <a:lstStyle>
            <a:lvl1pPr>
              <a:defRPr lang="zh-CN" altLang="en-US"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lvl="0" algn="l"/>
            <a:r>
              <a:rPr lang="zh-CN" altLang="en-US" dirty="0"/>
              <a:t>单击此处编辑母版标题样式</a:t>
            </a:r>
          </a:p>
        </p:txBody>
      </p:sp>
      <p:grpSp>
        <p:nvGrpSpPr>
          <p:cNvPr id="22" name="组合 21"/>
          <p:cNvGrpSpPr/>
          <p:nvPr userDrawn="1"/>
        </p:nvGrpSpPr>
        <p:grpSpPr>
          <a:xfrm>
            <a:off x="527007" y="373550"/>
            <a:ext cx="439257" cy="439257"/>
            <a:chOff x="1517331" y="1125257"/>
            <a:chExt cx="2204282" cy="2204282"/>
          </a:xfrm>
          <a:effectLst>
            <a:outerShdw blurRad="50800" dist="38100" dir="5400000" algn="t" rotWithShape="0">
              <a:prstClr val="black">
                <a:alpha val="40000"/>
              </a:prstClr>
            </a:outerShdw>
          </a:effectLst>
        </p:grpSpPr>
        <p:sp>
          <p:nvSpPr>
            <p:cNvPr id="23" name="椭圆 2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59000" sy="5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8" name="组合 27"/>
          <p:cNvGrpSpPr/>
          <p:nvPr userDrawn="1"/>
        </p:nvGrpSpPr>
        <p:grpSpPr>
          <a:xfrm>
            <a:off x="775920" y="494338"/>
            <a:ext cx="326231" cy="326231"/>
            <a:chOff x="1517331" y="1125257"/>
            <a:chExt cx="2204282" cy="2204282"/>
          </a:xfrm>
          <a:effectLst>
            <a:outerShdw blurRad="50800" dist="38100" dir="5400000" algn="t" rotWithShape="0">
              <a:prstClr val="black">
                <a:alpha val="40000"/>
              </a:prstClr>
            </a:outerShdw>
          </a:effectLst>
        </p:grpSpPr>
        <p:sp>
          <p:nvSpPr>
            <p:cNvPr id="29" name="椭圆 2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29000" sy="2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0" name="图片 9">
            <a:extLst>
              <a:ext uri="{FF2B5EF4-FFF2-40B4-BE49-F238E27FC236}">
                <a16:creationId xmlns:a16="http://schemas.microsoft.com/office/drawing/2014/main" id="{1C2AF1D4-DD38-4FBB-9DB9-70BAE6EE18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1017" y="221417"/>
            <a:ext cx="2232248" cy="644454"/>
          </a:xfrm>
          <a:prstGeom prst="rect">
            <a:avLst/>
          </a:prstGeom>
        </p:spPr>
      </p:pic>
    </p:spTree>
    <p:extLst>
      <p:ext uri="{BB962C8B-B14F-4D97-AF65-F5344CB8AC3E}">
        <p14:creationId xmlns:p14="http://schemas.microsoft.com/office/powerpoint/2010/main" val="1052996600"/>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11070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ECB4F7-CDA6-4D6A-8231-574AF9D11862}" type="datetimeFigureOut">
              <a:rPr lang="zh-CN" altLang="en-US" smtClean="0"/>
              <a:pPr/>
              <a:t>2026/2/23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2909696478"/>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4055" y="315398"/>
            <a:ext cx="4500979" cy="1342275"/>
          </a:xfrm>
        </p:spPr>
        <p:txBody>
          <a:bodyPr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5348920" y="315399"/>
            <a:ext cx="7648101" cy="6760887"/>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84055" y="1657674"/>
            <a:ext cx="4500979" cy="5418612"/>
          </a:xfrm>
        </p:spPr>
        <p:txBody>
          <a:bodyPr/>
          <a:lstStyle>
            <a:lvl1pPr marL="0" indent="0">
              <a:buNone/>
              <a:defRPr sz="1900"/>
            </a:lvl1pPr>
            <a:lvl2pPr marL="617220" indent="0">
              <a:buNone/>
              <a:defRPr sz="1600"/>
            </a:lvl2pPr>
            <a:lvl3pPr marL="1234440" indent="0">
              <a:buNone/>
              <a:defRPr sz="1400"/>
            </a:lvl3pPr>
            <a:lvl4pPr marL="1851660" indent="0">
              <a:buNone/>
              <a:defRPr sz="1200"/>
            </a:lvl4pPr>
            <a:lvl5pPr marL="2468880" indent="0">
              <a:buNone/>
              <a:defRPr sz="1200"/>
            </a:lvl5pPr>
            <a:lvl6pPr marL="3086100" indent="0">
              <a:buNone/>
              <a:defRPr sz="1200"/>
            </a:lvl6pPr>
            <a:lvl7pPr marL="3703320" indent="0">
              <a:buNone/>
              <a:defRPr sz="1200"/>
            </a:lvl7pPr>
            <a:lvl8pPr marL="4320540" indent="0">
              <a:buNone/>
              <a:defRPr sz="1200"/>
            </a:lvl8pPr>
            <a:lvl9pPr marL="493776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ECB4F7-CDA6-4D6A-8231-574AF9D11862}" type="datetimeFigureOut">
              <a:rPr lang="zh-CN" altLang="en-US" smtClean="0"/>
              <a:pPr/>
              <a:t>2026/2/23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36878352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84054" y="317232"/>
            <a:ext cx="12312968" cy="1320271"/>
          </a:xfrm>
          <a:prstGeom prst="rect">
            <a:avLst/>
          </a:prstGeom>
        </p:spPr>
        <p:txBody>
          <a:bodyPr vert="horz" lIns="123444" tIns="61722" rIns="123444" bIns="61722" rtlCol="0" anchor="ctr">
            <a:normAutofit/>
          </a:bodyPr>
          <a:lstStyle/>
          <a:p>
            <a:r>
              <a:rPr lang="zh-CN" altLang="en-US"/>
              <a:t>单击此处编辑母版标题样式</a:t>
            </a:r>
          </a:p>
        </p:txBody>
      </p:sp>
      <p:sp>
        <p:nvSpPr>
          <p:cNvPr id="3" name="文本占位符 2"/>
          <p:cNvSpPr>
            <a:spLocks noGrp="1"/>
          </p:cNvSpPr>
          <p:nvPr>
            <p:ph type="body" idx="1"/>
          </p:nvPr>
        </p:nvSpPr>
        <p:spPr>
          <a:xfrm>
            <a:off x="684054" y="1848380"/>
            <a:ext cx="12312968" cy="5227906"/>
          </a:xfrm>
          <a:prstGeom prst="rect">
            <a:avLst/>
          </a:prstGeom>
        </p:spPr>
        <p:txBody>
          <a:bodyPr vert="horz" lIns="123444" tIns="61722" rIns="123444" bIns="6172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84054" y="7342173"/>
            <a:ext cx="3192251" cy="421753"/>
          </a:xfrm>
          <a:prstGeom prst="rect">
            <a:avLst/>
          </a:prstGeom>
        </p:spPr>
        <p:txBody>
          <a:bodyPr vert="horz" lIns="123444" tIns="61722" rIns="123444" bIns="61722" rtlCol="0" anchor="ctr"/>
          <a:lstStyle>
            <a:lvl1pPr algn="l">
              <a:defRPr sz="1600">
                <a:solidFill>
                  <a:schemeClr val="tx1">
                    <a:tint val="75000"/>
                  </a:schemeClr>
                </a:solidFill>
              </a:defRPr>
            </a:lvl1pPr>
          </a:lstStyle>
          <a:p>
            <a:fld id="{32ECB4F7-CDA6-4D6A-8231-574AF9D11862}" type="datetimeFigureOut">
              <a:rPr lang="zh-CN" altLang="en-US" smtClean="0"/>
              <a:pPr/>
              <a:t>2026/2/23</a:t>
            </a:fld>
            <a:endParaRPr lang="zh-CN" altLang="en-US"/>
          </a:p>
        </p:txBody>
      </p:sp>
      <p:sp>
        <p:nvSpPr>
          <p:cNvPr id="5" name="页脚占位符 4"/>
          <p:cNvSpPr>
            <a:spLocks noGrp="1"/>
          </p:cNvSpPr>
          <p:nvPr>
            <p:ph type="ftr" sz="quarter" idx="3"/>
          </p:nvPr>
        </p:nvSpPr>
        <p:spPr>
          <a:xfrm>
            <a:off x="4674368" y="7342173"/>
            <a:ext cx="4332340" cy="421753"/>
          </a:xfrm>
          <a:prstGeom prst="rect">
            <a:avLst/>
          </a:prstGeom>
        </p:spPr>
        <p:txBody>
          <a:bodyPr vert="horz" lIns="123444" tIns="61722" rIns="123444" bIns="61722"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804770" y="7342173"/>
            <a:ext cx="3192251" cy="421753"/>
          </a:xfrm>
          <a:prstGeom prst="rect">
            <a:avLst/>
          </a:prstGeom>
        </p:spPr>
        <p:txBody>
          <a:bodyPr vert="horz" lIns="123444" tIns="61722" rIns="123444" bIns="61722" rtlCol="0" anchor="ctr"/>
          <a:lstStyle>
            <a:lvl1pPr algn="r">
              <a:defRPr sz="1600">
                <a:solidFill>
                  <a:schemeClr val="tx1">
                    <a:tint val="75000"/>
                  </a:schemeClr>
                </a:solidFill>
              </a:defRPr>
            </a:lvl1p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3973258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slow">
    <p:fade/>
  </p:transition>
  <p:txStyles>
    <p:titleStyle>
      <a:lvl1pPr algn="ctr" defTabSz="1234440" rtl="0" eaLnBrk="1" latinLnBrk="0" hangingPunct="1">
        <a:spcBef>
          <a:spcPct val="0"/>
        </a:spcBef>
        <a:buNone/>
        <a:defRPr sz="5900" kern="1200">
          <a:solidFill>
            <a:schemeClr val="tx1"/>
          </a:solidFill>
          <a:latin typeface="+mj-lt"/>
          <a:ea typeface="+mj-ea"/>
          <a:cs typeface="+mj-cs"/>
        </a:defRPr>
      </a:lvl1pPr>
    </p:titleStyle>
    <p:bodyStyle>
      <a:lvl1pPr marL="462915" indent="-462915" algn="l" defTabSz="123444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1002983" indent="-385763" algn="l" defTabSz="123444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43050" indent="-308610" algn="l" defTabSz="12344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602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7749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9471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401193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62915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2463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slide" Target="slide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Stukas%20Uber%20London(debug)/game_project_plane.slnx"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hyperlink" Target="https://www.bilibili.com/video/BV1fktqz4Eev/?buvid=XUDA81DD08E5EC440A31F7BCCCC8649DDE016&amp;from_spmid=playlist.playlist-detail.0.0&amp;is_story_h5=false&amp;mid=NPKf5gmPmQ0xAUffQeVHNg%3D%3D&amp;p=40&amp;plat_id=116&amp;share_from=ugc&amp;share_medium=android&amp;share_plat=android&amp;share_session_id=e5c50717-732b-4f0a-9eda-5832b7634f86&amp;share_source=QQ&amp;share_tag=s_i&amp;spmid=united.player-video-detail.0.0&amp;timestamp=1767719694&amp;unique_k=8WqIerr&amp;up_id=3546719641930245"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blog.csdn.net/2301_78888898/article/details/135727167?fromshare=blogdetail&amp;sharetype=blogdetail&amp;sharerId=135727167&amp;sharerefer=PC&amp;sharesource=2501_93344278&amp;sharefrom=from_link" TargetMode="External"/><Relationship Id="rId4" Type="http://schemas.openxmlformats.org/officeDocument/2006/relationships/hyperlink" Target="https://easyx.c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slide" Target="slide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Stukas%20Uber%20London(debug)/game_project_plane.slnx"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654D6B-CC6A-40BE-AD65-D58785AFC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 y="2923444"/>
            <a:ext cx="13715286" cy="2981584"/>
          </a:xfrm>
          <a:prstGeom prst="rect">
            <a:avLst/>
          </a:prstGeom>
        </p:spPr>
      </p:pic>
      <p:pic>
        <p:nvPicPr>
          <p:cNvPr id="7" name="图片 6">
            <a:extLst>
              <a:ext uri="{FF2B5EF4-FFF2-40B4-BE49-F238E27FC236}">
                <a16:creationId xmlns:a16="http://schemas.microsoft.com/office/drawing/2014/main" id="{9C36D6EA-2175-4742-8894-B0C85F1ADB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3481"/>
            <a:ext cx="3384153" cy="977011"/>
          </a:xfrm>
          <a:prstGeom prst="rect">
            <a:avLst/>
          </a:prstGeom>
        </p:spPr>
      </p:pic>
      <p:sp>
        <p:nvSpPr>
          <p:cNvPr id="2" name="矩形 1"/>
          <p:cNvSpPr/>
          <p:nvPr/>
        </p:nvSpPr>
        <p:spPr>
          <a:xfrm>
            <a:off x="6534187" y="6593428"/>
            <a:ext cx="651140" cy="461665"/>
          </a:xfrm>
          <a:prstGeom prst="rect">
            <a:avLst/>
          </a:prstGeom>
        </p:spPr>
        <p:txBody>
          <a:bodyPr wrap="none">
            <a:spAutoFit/>
          </a:bodyPr>
          <a:lstStyle/>
          <a:p>
            <a:pPr algn="ctr"/>
            <a:r>
              <a:rPr lang="en-US" altLang="zh-CN" dirty="0">
                <a:latin typeface="华文隶书" panose="02010800040101010101" pitchFamily="2" charset="-122"/>
                <a:ea typeface="华文隶书" panose="02010800040101010101" pitchFamily="2" charset="-122"/>
              </a:rPr>
              <a:t>xxx</a:t>
            </a:r>
          </a:p>
        </p:txBody>
      </p:sp>
      <p:sp>
        <p:nvSpPr>
          <p:cNvPr id="11" name="矩形 10"/>
          <p:cNvSpPr/>
          <p:nvPr/>
        </p:nvSpPr>
        <p:spPr>
          <a:xfrm>
            <a:off x="143792" y="1237282"/>
            <a:ext cx="13423399" cy="923330"/>
          </a:xfrm>
          <a:prstGeom prst="rect">
            <a:avLst/>
          </a:prstGeom>
          <a:noFill/>
        </p:spPr>
        <p:txBody>
          <a:bodyPr wrap="square" lIns="91440" tIns="45720" rIns="91440" bIns="45720">
            <a:spAutoFit/>
          </a:bodyPr>
          <a:lstStyle/>
          <a:p>
            <a:pPr algn="ctr"/>
            <a:r>
              <a:rPr lang="en-US" altLang="zh-CN" sz="5400" b="1" cap="none" spc="0" dirty="0">
                <a:ln w="18415" cmpd="sng">
                  <a:solidFill>
                    <a:srgbClr val="FFFFFF"/>
                  </a:solidFill>
                  <a:prstDash val="solid"/>
                </a:ln>
                <a:latin typeface="华文新魏" panose="02010800040101010101" pitchFamily="2" charset="-122"/>
                <a:ea typeface="华文新魏" panose="02010800040101010101" pitchFamily="2" charset="-122"/>
              </a:rPr>
              <a:t>《</a:t>
            </a:r>
            <a:r>
              <a:rPr lang="zh-CN" altLang="en-US" sz="5400" b="1" cap="none" spc="0" dirty="0">
                <a:ln w="18415" cmpd="sng">
                  <a:solidFill>
                    <a:srgbClr val="FFFFFF"/>
                  </a:solidFill>
                  <a:prstDash val="solid"/>
                </a:ln>
                <a:latin typeface="华文新魏" panose="02010800040101010101" pitchFamily="2" charset="-122"/>
                <a:ea typeface="华文新魏" panose="02010800040101010101" pitchFamily="2" charset="-122"/>
              </a:rPr>
              <a:t>程序设计基础与安全</a:t>
            </a:r>
            <a:r>
              <a:rPr lang="en-US" altLang="zh-CN" sz="5400" b="1" cap="none" spc="0" dirty="0">
                <a:ln w="18415" cmpd="sng">
                  <a:solidFill>
                    <a:srgbClr val="FFFFFF"/>
                  </a:solidFill>
                  <a:prstDash val="solid"/>
                </a:ln>
                <a:latin typeface="华文新魏" panose="02010800040101010101" pitchFamily="2" charset="-122"/>
                <a:ea typeface="华文新魏" panose="02010800040101010101" pitchFamily="2" charset="-122"/>
              </a:rPr>
              <a:t>》</a:t>
            </a:r>
            <a:r>
              <a:rPr lang="zh-CN" altLang="en-US" sz="5400" b="1" cap="none" spc="0" dirty="0">
                <a:ln w="18415" cmpd="sng">
                  <a:solidFill>
                    <a:srgbClr val="FFFFFF"/>
                  </a:solidFill>
                  <a:prstDash val="solid"/>
                </a:ln>
                <a:latin typeface="华文行楷" panose="02010800040101010101" pitchFamily="2" charset="-122"/>
                <a:ea typeface="华文行楷" panose="02010800040101010101" pitchFamily="2" charset="-122"/>
              </a:rPr>
              <a:t>项目报告</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 y="6445397"/>
            <a:ext cx="1451524" cy="141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89667" y="6445397"/>
            <a:ext cx="1419622" cy="1419622"/>
          </a:xfrm>
          <a:prstGeom prst="rect">
            <a:avLst/>
          </a:prstGeom>
        </p:spPr>
      </p:pic>
      <p:sp>
        <p:nvSpPr>
          <p:cNvPr id="4" name="文本框 3">
            <a:extLst>
              <a:ext uri="{FF2B5EF4-FFF2-40B4-BE49-F238E27FC236}">
                <a16:creationId xmlns:a16="http://schemas.microsoft.com/office/drawing/2014/main" id="{C94B6607-0246-7217-AEFD-E8733D158247}"/>
              </a:ext>
            </a:extLst>
          </p:cNvPr>
          <p:cNvSpPr txBox="1"/>
          <p:nvPr/>
        </p:nvSpPr>
        <p:spPr>
          <a:xfrm>
            <a:off x="3960217" y="2117579"/>
            <a:ext cx="5616624" cy="461665"/>
          </a:xfrm>
          <a:prstGeom prst="rect">
            <a:avLst/>
          </a:prstGeom>
          <a:noFill/>
        </p:spPr>
        <p:txBody>
          <a:bodyPr wrap="square" rtlCol="0">
            <a:spAutoFit/>
          </a:bodyPr>
          <a:lstStyle/>
          <a:p>
            <a:r>
              <a:rPr lang="en-US" altLang="zh-CN" dirty="0"/>
              <a:t>Stukas Uber London-</a:t>
            </a:r>
            <a:r>
              <a:rPr lang="zh-CN" altLang="en-US" dirty="0"/>
              <a:t>小</a:t>
            </a:r>
            <a:r>
              <a:rPr lang="zh-CN" altLang="zh-CN" dirty="0"/>
              <a:t>飞机</a:t>
            </a:r>
            <a:r>
              <a:rPr lang="zh-CN" altLang="en-US" dirty="0"/>
              <a:t>（</a:t>
            </a:r>
            <a:r>
              <a:rPr lang="en-US" altLang="zh-CN" dirty="0" err="1"/>
              <a:t>easyx</a:t>
            </a:r>
            <a:r>
              <a:rPr lang="zh-CN" altLang="en-US" dirty="0"/>
              <a:t>）</a:t>
            </a:r>
          </a:p>
        </p:txBody>
      </p:sp>
    </p:spTree>
    <p:extLst>
      <p:ext uri="{BB962C8B-B14F-4D97-AF65-F5344CB8AC3E}">
        <p14:creationId xmlns:p14="http://schemas.microsoft.com/office/powerpoint/2010/main" val="3397529110"/>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7640FC5-8421-26DF-3E57-E73D2AA9DA42}"/>
              </a:ext>
            </a:extLst>
          </p:cNvPr>
          <p:cNvSpPr>
            <a:spLocks noGrp="1"/>
          </p:cNvSpPr>
          <p:nvPr>
            <p:ph type="title"/>
          </p:nvPr>
        </p:nvSpPr>
        <p:spPr/>
        <p:txBody>
          <a:bodyPr/>
          <a:lstStyle/>
          <a:p>
            <a:r>
              <a:rPr lang="zh-CN" altLang="en-US" dirty="0"/>
              <a:t>项目设计</a:t>
            </a:r>
            <a:r>
              <a:rPr lang="en-US" altLang="zh-CN" dirty="0"/>
              <a:t>,</a:t>
            </a:r>
            <a:r>
              <a:rPr lang="zh-CN" altLang="en-US" dirty="0"/>
              <a:t>程序结构讲解</a:t>
            </a:r>
          </a:p>
        </p:txBody>
      </p:sp>
      <p:sp>
        <p:nvSpPr>
          <p:cNvPr id="4" name="文本占位符 3">
            <a:extLst>
              <a:ext uri="{FF2B5EF4-FFF2-40B4-BE49-F238E27FC236}">
                <a16:creationId xmlns:a16="http://schemas.microsoft.com/office/drawing/2014/main" id="{E69210FC-B386-16CF-F5C4-80BB810CAF51}"/>
              </a:ext>
            </a:extLst>
          </p:cNvPr>
          <p:cNvSpPr>
            <a:spLocks noGrp="1"/>
          </p:cNvSpPr>
          <p:nvPr>
            <p:ph type="body" idx="1"/>
          </p:nvPr>
        </p:nvSpPr>
        <p:spPr/>
        <p:txBody>
          <a:bodyPr/>
          <a:lstStyle/>
          <a:p>
            <a:r>
              <a:rPr lang="zh-CN" altLang="en-US" dirty="0"/>
              <a:t>第二部份</a:t>
            </a:r>
          </a:p>
        </p:txBody>
      </p:sp>
      <p:pic>
        <p:nvPicPr>
          <p:cNvPr id="6" name="图片 5" descr="黑白色的地图&#10;&#10;AI 生成的内容可能不正确。">
            <a:extLst>
              <a:ext uri="{FF2B5EF4-FFF2-40B4-BE49-F238E27FC236}">
                <a16:creationId xmlns:a16="http://schemas.microsoft.com/office/drawing/2014/main" id="{53674CF9-EF06-6FB6-44A0-D0A67E7C6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8770" y="0"/>
            <a:ext cx="4752306" cy="7921625"/>
          </a:xfrm>
          <a:prstGeom prst="rect">
            <a:avLst/>
          </a:prstGeom>
          <a:effectLst>
            <a:softEdge rad="317500"/>
          </a:effectLst>
        </p:spPr>
      </p:pic>
      <p:pic>
        <p:nvPicPr>
          <p:cNvPr id="8" name="图片 7" descr="有钟表的建筑&#10;&#10;AI 生成的内容可能不正确。">
            <a:extLst>
              <a:ext uri="{FF2B5EF4-FFF2-40B4-BE49-F238E27FC236}">
                <a16:creationId xmlns:a16="http://schemas.microsoft.com/office/drawing/2014/main" id="{37D2F207-269B-D91D-8EBE-712B788D5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971" y="144388"/>
            <a:ext cx="5184799" cy="4409187"/>
          </a:xfrm>
          <a:prstGeom prst="rect">
            <a:avLst/>
          </a:prstGeom>
        </p:spPr>
      </p:pic>
      <p:pic>
        <p:nvPicPr>
          <p:cNvPr id="9" name="图片 8">
            <a:extLst>
              <a:ext uri="{FF2B5EF4-FFF2-40B4-BE49-F238E27FC236}">
                <a16:creationId xmlns:a16="http://schemas.microsoft.com/office/drawing/2014/main" id="{EF889065-A6A7-07F4-84D0-3BEE459BC0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801" y="213245"/>
            <a:ext cx="3384153" cy="977011"/>
          </a:xfrm>
          <a:prstGeom prst="rect">
            <a:avLst/>
          </a:prstGeom>
        </p:spPr>
      </p:pic>
      <p:pic>
        <p:nvPicPr>
          <p:cNvPr id="10" name="Picture 2">
            <a:extLst>
              <a:ext uri="{FF2B5EF4-FFF2-40B4-BE49-F238E27FC236}">
                <a16:creationId xmlns:a16="http://schemas.microsoft.com/office/drawing/2014/main" id="{AD039916-FB56-CE54-30DC-1E55746559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801" y="1391098"/>
            <a:ext cx="1451524" cy="141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C09E797C-BAEC-1782-66B8-1F91706BC1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0332" y="1411624"/>
            <a:ext cx="1419622" cy="1419622"/>
          </a:xfrm>
          <a:prstGeom prst="rect">
            <a:avLst/>
          </a:prstGeom>
        </p:spPr>
      </p:pic>
    </p:spTree>
    <p:extLst>
      <p:ext uri="{BB962C8B-B14F-4D97-AF65-F5344CB8AC3E}">
        <p14:creationId xmlns:p14="http://schemas.microsoft.com/office/powerpoint/2010/main" val="409009769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8E5B1-FBE1-FA89-0066-2FE0544AFA23}"/>
              </a:ext>
            </a:extLst>
          </p:cNvPr>
          <p:cNvSpPr>
            <a:spLocks noGrp="1"/>
          </p:cNvSpPr>
          <p:nvPr>
            <p:ph type="title"/>
          </p:nvPr>
        </p:nvSpPr>
        <p:spPr>
          <a:xfrm>
            <a:off x="1079897" y="432420"/>
            <a:ext cx="7056784" cy="576064"/>
          </a:xfrm>
        </p:spPr>
        <p:txBody>
          <a:bodyPr/>
          <a:lstStyle/>
          <a:p>
            <a:pPr algn="l"/>
            <a:r>
              <a:rPr lang="en-US" altLang="zh-CN" dirty="0"/>
              <a:t>2.1.1</a:t>
            </a:r>
            <a:r>
              <a:rPr lang="zh-CN" altLang="en-US" dirty="0"/>
              <a:t>程序模块划分（函数）介绍</a:t>
            </a:r>
          </a:p>
        </p:txBody>
      </p:sp>
      <p:pic>
        <p:nvPicPr>
          <p:cNvPr id="4" name="图片 3" descr="图示&#10;&#10;AI 生成的内容可能不正确。">
            <a:extLst>
              <a:ext uri="{FF2B5EF4-FFF2-40B4-BE49-F238E27FC236}">
                <a16:creationId xmlns:a16="http://schemas.microsoft.com/office/drawing/2014/main" id="{11B95AD0-5D0A-ADF0-7FFB-0966022366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33" y="1008484"/>
            <a:ext cx="3932311" cy="6842828"/>
          </a:xfrm>
          <a:prstGeom prst="rect">
            <a:avLst/>
          </a:prstGeom>
        </p:spPr>
      </p:pic>
      <p:pic>
        <p:nvPicPr>
          <p:cNvPr id="6" name="图片 5" descr="文本&#10;&#10;AI 生成的内容可能不正确。">
            <a:extLst>
              <a:ext uri="{FF2B5EF4-FFF2-40B4-BE49-F238E27FC236}">
                <a16:creationId xmlns:a16="http://schemas.microsoft.com/office/drawing/2014/main" id="{DF2823D0-BD6B-ECC3-39FE-BB5837EDC0EB}"/>
              </a:ext>
            </a:extLst>
          </p:cNvPr>
          <p:cNvPicPr>
            <a:picLocks noChangeAspect="1"/>
          </p:cNvPicPr>
          <p:nvPr/>
        </p:nvPicPr>
        <p:blipFill>
          <a:blip r:embed="rId3"/>
          <a:stretch>
            <a:fillRect/>
          </a:stretch>
        </p:blipFill>
        <p:spPr>
          <a:xfrm>
            <a:off x="4891399" y="1872580"/>
            <a:ext cx="4353533" cy="5353797"/>
          </a:xfrm>
          <a:prstGeom prst="rect">
            <a:avLst/>
          </a:prstGeom>
        </p:spPr>
      </p:pic>
      <p:sp>
        <p:nvSpPr>
          <p:cNvPr id="7" name="文本框 6">
            <a:extLst>
              <a:ext uri="{FF2B5EF4-FFF2-40B4-BE49-F238E27FC236}">
                <a16:creationId xmlns:a16="http://schemas.microsoft.com/office/drawing/2014/main" id="{72437DB7-487E-0B8A-991B-0E3F44AFC195}"/>
              </a:ext>
            </a:extLst>
          </p:cNvPr>
          <p:cNvSpPr txBox="1"/>
          <p:nvPr/>
        </p:nvSpPr>
        <p:spPr>
          <a:xfrm>
            <a:off x="9756973" y="1143845"/>
            <a:ext cx="3638971" cy="830997"/>
          </a:xfrm>
          <a:prstGeom prst="rect">
            <a:avLst/>
          </a:prstGeom>
          <a:noFill/>
        </p:spPr>
        <p:txBody>
          <a:bodyPr wrap="square" rtlCol="0">
            <a:spAutoFit/>
          </a:bodyPr>
          <a:lstStyle/>
          <a:p>
            <a:r>
              <a:rPr lang="zh-CN" altLang="en-US" b="1" dirty="0">
                <a:solidFill>
                  <a:srgbClr val="FF0000"/>
                </a:solidFill>
              </a:rPr>
              <a:t>展示文件的读取写入功能（点击）！！！！！！！</a:t>
            </a:r>
          </a:p>
        </p:txBody>
      </p:sp>
      <mc:AlternateContent xmlns:mc="http://schemas.openxmlformats.org/markup-compatibility/2006" xmlns:pslz="http://schemas.microsoft.com/office/powerpoint/2016/slidezoom">
        <mc:Choice Requires="pslz">
          <p:graphicFrame>
            <p:nvGraphicFramePr>
              <p:cNvPr id="9" name="幻灯片缩放定位 8">
                <a:extLst>
                  <a:ext uri="{FF2B5EF4-FFF2-40B4-BE49-F238E27FC236}">
                    <a16:creationId xmlns:a16="http://schemas.microsoft.com/office/drawing/2014/main" id="{1B8750B8-9511-76FD-295E-EFD5D0075F9A}"/>
                  </a:ext>
                </a:extLst>
              </p:cNvPr>
              <p:cNvGraphicFramePr>
                <a:graphicFrameLocks noChangeAspect="1"/>
              </p:cNvGraphicFramePr>
              <p:nvPr>
                <p:extLst>
                  <p:ext uri="{D42A27DB-BD31-4B8C-83A1-F6EECF244321}">
                    <p14:modId xmlns:p14="http://schemas.microsoft.com/office/powerpoint/2010/main" val="1696270213"/>
                  </p:ext>
                </p:extLst>
              </p:nvPr>
            </p:nvGraphicFramePr>
            <p:xfrm>
              <a:off x="9756973" y="2016596"/>
              <a:ext cx="3420269" cy="4345685"/>
            </p:xfrm>
            <a:graphic>
              <a:graphicData uri="http://schemas.microsoft.com/office/powerpoint/2016/slidezoom">
                <pslz:sldZm>
                  <pslz:sldZmObj sldId="332" cId="3314651415">
                    <pslz:zmPr id="{B2902965-B018-4CB9-9B40-C06A5F3CA1C8}" returnToParent="0" transitionDur="1000">
                      <p166:blipFill xmlns:p166="http://schemas.microsoft.com/office/powerpoint/2016/6/main">
                        <a:blip r:embed="rId4"/>
                        <a:stretch>
                          <a:fillRect/>
                        </a:stretch>
                      </p166:blipFill>
                      <p166:spPr xmlns:p166="http://schemas.microsoft.com/office/powerpoint/2016/6/main">
                        <a:xfrm>
                          <a:off x="0" y="0"/>
                          <a:ext cx="3420269" cy="4345685"/>
                        </a:xfrm>
                        <a:prstGeom prst="rect">
                          <a:avLst/>
                        </a:prstGeom>
                        <a:ln w="3175">
                          <a:solidFill>
                            <a:prstClr val="ltGray"/>
                          </a:solidFill>
                        </a:ln>
                      </p166:spPr>
                    </pslz:zmPr>
                  </pslz:sldZmObj>
                </pslz:sldZm>
              </a:graphicData>
            </a:graphic>
          </p:graphicFrame>
        </mc:Choice>
        <mc:Fallback xmlns="">
          <p:pic>
            <p:nvPicPr>
              <p:cNvPr id="9" name="幻灯片缩放定位 8">
                <a:hlinkClick r:id="rId5" action="ppaction://hlinksldjump"/>
                <a:extLst>
                  <a:ext uri="{FF2B5EF4-FFF2-40B4-BE49-F238E27FC236}">
                    <a16:creationId xmlns:a16="http://schemas.microsoft.com/office/drawing/2014/main" id="{1B8750B8-9511-76FD-295E-EFD5D0075F9A}"/>
                  </a:ext>
                </a:extLst>
              </p:cNvPr>
              <p:cNvPicPr>
                <a:picLocks noGrp="1" noRot="1" noChangeAspect="1" noMove="1" noResize="1" noEditPoints="1" noAdjustHandles="1" noChangeArrowheads="1" noChangeShapeType="1"/>
              </p:cNvPicPr>
              <p:nvPr/>
            </p:nvPicPr>
            <p:blipFill>
              <a:blip r:embed="rId6"/>
              <a:stretch>
                <a:fillRect/>
              </a:stretch>
            </p:blipFill>
            <p:spPr>
              <a:xfrm>
                <a:off x="9756973" y="2016596"/>
                <a:ext cx="3420269" cy="4345685"/>
              </a:xfrm>
              <a:prstGeom prst="rect">
                <a:avLst/>
              </a:prstGeom>
              <a:ln w="3175">
                <a:solidFill>
                  <a:prstClr val="ltGray"/>
                </a:solidFill>
              </a:ln>
            </p:spPr>
          </p:pic>
        </mc:Fallback>
      </mc:AlternateContent>
    </p:spTree>
    <p:extLst>
      <p:ext uri="{BB962C8B-B14F-4D97-AF65-F5344CB8AC3E}">
        <p14:creationId xmlns:p14="http://schemas.microsoft.com/office/powerpoint/2010/main" val="181242926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E3EBA-9FAA-45A9-E52E-718AC3A078FF}"/>
              </a:ext>
            </a:extLst>
          </p:cNvPr>
          <p:cNvSpPr>
            <a:spLocks noGrp="1"/>
          </p:cNvSpPr>
          <p:nvPr>
            <p:ph type="title"/>
          </p:nvPr>
        </p:nvSpPr>
        <p:spPr>
          <a:xfrm>
            <a:off x="1079897" y="432420"/>
            <a:ext cx="5544616" cy="576064"/>
          </a:xfrm>
        </p:spPr>
        <p:txBody>
          <a:bodyPr/>
          <a:lstStyle/>
          <a:p>
            <a:r>
              <a:rPr lang="zh-CN" altLang="en-US" dirty="0"/>
              <a:t>重点模块，文件的读取与写入</a:t>
            </a:r>
          </a:p>
        </p:txBody>
      </p:sp>
      <p:pic>
        <p:nvPicPr>
          <p:cNvPr id="4" name="图片 3" descr="文本&#10;&#10;AI 生成的内容可能不正确。">
            <a:extLst>
              <a:ext uri="{FF2B5EF4-FFF2-40B4-BE49-F238E27FC236}">
                <a16:creationId xmlns:a16="http://schemas.microsoft.com/office/drawing/2014/main" id="{31226A7C-BFDF-19B6-4201-794B41014361}"/>
              </a:ext>
            </a:extLst>
          </p:cNvPr>
          <p:cNvPicPr>
            <a:picLocks noChangeAspect="1"/>
          </p:cNvPicPr>
          <p:nvPr/>
        </p:nvPicPr>
        <p:blipFill>
          <a:blip r:embed="rId2"/>
          <a:stretch>
            <a:fillRect/>
          </a:stretch>
        </p:blipFill>
        <p:spPr>
          <a:xfrm>
            <a:off x="503833" y="1080492"/>
            <a:ext cx="4752528" cy="2880320"/>
          </a:xfrm>
          <a:prstGeom prst="rect">
            <a:avLst/>
          </a:prstGeom>
        </p:spPr>
      </p:pic>
      <p:pic>
        <p:nvPicPr>
          <p:cNvPr id="6" name="图片 5" descr="文本&#10;&#10;AI 生成的内容可能不正确。">
            <a:extLst>
              <a:ext uri="{FF2B5EF4-FFF2-40B4-BE49-F238E27FC236}">
                <a16:creationId xmlns:a16="http://schemas.microsoft.com/office/drawing/2014/main" id="{4E0E301D-4F9C-836E-FB27-5FA64ECDEB08}"/>
              </a:ext>
            </a:extLst>
          </p:cNvPr>
          <p:cNvPicPr>
            <a:picLocks noChangeAspect="1"/>
          </p:cNvPicPr>
          <p:nvPr/>
        </p:nvPicPr>
        <p:blipFill>
          <a:blip r:embed="rId3"/>
          <a:stretch>
            <a:fillRect/>
          </a:stretch>
        </p:blipFill>
        <p:spPr>
          <a:xfrm>
            <a:off x="503833" y="4320852"/>
            <a:ext cx="4752528" cy="3528765"/>
          </a:xfrm>
          <a:prstGeom prst="rect">
            <a:avLst/>
          </a:prstGeom>
        </p:spPr>
      </p:pic>
      <p:pic>
        <p:nvPicPr>
          <p:cNvPr id="8" name="图片 7" descr="文本&#10;&#10;AI 生成的内容可能不正确。">
            <a:extLst>
              <a:ext uri="{FF2B5EF4-FFF2-40B4-BE49-F238E27FC236}">
                <a16:creationId xmlns:a16="http://schemas.microsoft.com/office/drawing/2014/main" id="{50D8B088-0EC9-8D03-FB5D-ADFDAC690BAB}"/>
              </a:ext>
            </a:extLst>
          </p:cNvPr>
          <p:cNvPicPr>
            <a:picLocks noChangeAspect="1"/>
          </p:cNvPicPr>
          <p:nvPr/>
        </p:nvPicPr>
        <p:blipFill>
          <a:blip r:embed="rId4"/>
          <a:stretch>
            <a:fillRect/>
          </a:stretch>
        </p:blipFill>
        <p:spPr>
          <a:xfrm>
            <a:off x="5832425" y="1080492"/>
            <a:ext cx="7637270" cy="6769124"/>
          </a:xfrm>
          <a:prstGeom prst="rect">
            <a:avLst/>
          </a:prstGeom>
        </p:spPr>
      </p:pic>
    </p:spTree>
    <p:extLst>
      <p:ext uri="{BB962C8B-B14F-4D97-AF65-F5344CB8AC3E}">
        <p14:creationId xmlns:p14="http://schemas.microsoft.com/office/powerpoint/2010/main" val="331465141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电脑萤幕的截图&#10;&#10;AI 生成的内容可能不正确。">
            <a:extLst>
              <a:ext uri="{FF2B5EF4-FFF2-40B4-BE49-F238E27FC236}">
                <a16:creationId xmlns:a16="http://schemas.microsoft.com/office/drawing/2014/main" id="{34E119CF-04D4-B203-3C19-7A7F578AC263}"/>
              </a:ext>
            </a:extLst>
          </p:cNvPr>
          <p:cNvPicPr>
            <a:picLocks noChangeAspect="1"/>
          </p:cNvPicPr>
          <p:nvPr/>
        </p:nvPicPr>
        <p:blipFill>
          <a:blip r:embed="rId2"/>
          <a:stretch>
            <a:fillRect/>
          </a:stretch>
        </p:blipFill>
        <p:spPr>
          <a:xfrm>
            <a:off x="0" y="0"/>
            <a:ext cx="13681075" cy="7921625"/>
          </a:xfrm>
          <a:prstGeom prst="rect">
            <a:avLst/>
          </a:prstGeom>
        </p:spPr>
      </p:pic>
      <p:sp>
        <p:nvSpPr>
          <p:cNvPr id="3" name="标题 2">
            <a:extLst>
              <a:ext uri="{FF2B5EF4-FFF2-40B4-BE49-F238E27FC236}">
                <a16:creationId xmlns:a16="http://schemas.microsoft.com/office/drawing/2014/main" id="{FA77E728-E3EE-9FC0-6249-16FC88EBD677}"/>
              </a:ext>
            </a:extLst>
          </p:cNvPr>
          <p:cNvSpPr>
            <a:spLocks noGrp="1"/>
          </p:cNvSpPr>
          <p:nvPr>
            <p:ph type="title"/>
          </p:nvPr>
        </p:nvSpPr>
        <p:spPr>
          <a:xfrm>
            <a:off x="2952105" y="2880692"/>
            <a:ext cx="8424936" cy="2304257"/>
          </a:xfrm>
        </p:spPr>
        <p:txBody>
          <a:bodyPr>
            <a:normAutofit fontScale="90000"/>
          </a:bodyPr>
          <a:lstStyle/>
          <a:p>
            <a:r>
              <a:rPr lang="zh-CN" altLang="en-US" sz="7200" dirty="0">
                <a:solidFill>
                  <a:schemeClr val="accent6">
                    <a:lumMod val="60000"/>
                    <a:lumOff val="40000"/>
                  </a:schemeClr>
                </a:solidFill>
              </a:rPr>
              <a:t>源代码功能函数展示</a:t>
            </a:r>
          </a:p>
        </p:txBody>
      </p:sp>
      <p:sp>
        <p:nvSpPr>
          <p:cNvPr id="4" name="流程图: 可选过程 3">
            <a:hlinkClick r:id="rId3" action="ppaction://hlinkfile"/>
            <a:extLst>
              <a:ext uri="{FF2B5EF4-FFF2-40B4-BE49-F238E27FC236}">
                <a16:creationId xmlns:a16="http://schemas.microsoft.com/office/drawing/2014/main" id="{99C4A4A6-6316-964B-3ACE-567BF7C5FDF0}"/>
              </a:ext>
            </a:extLst>
          </p:cNvPr>
          <p:cNvSpPr/>
          <p:nvPr/>
        </p:nvSpPr>
        <p:spPr>
          <a:xfrm>
            <a:off x="9864651" y="6353825"/>
            <a:ext cx="3816424" cy="1584176"/>
          </a:xfrm>
          <a:prstGeom prst="flowChartAlternateProcess">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D495194-7ACA-6D7C-996A-51858B650A3B}"/>
              </a:ext>
            </a:extLst>
          </p:cNvPr>
          <p:cNvSpPr txBox="1"/>
          <p:nvPr/>
        </p:nvSpPr>
        <p:spPr>
          <a:xfrm>
            <a:off x="10008889" y="6699694"/>
            <a:ext cx="1008112" cy="830997"/>
          </a:xfrm>
          <a:prstGeom prst="rect">
            <a:avLst/>
          </a:prstGeom>
          <a:noFill/>
        </p:spPr>
        <p:txBody>
          <a:bodyPr wrap="square" rtlCol="0">
            <a:spAutoFit/>
          </a:bodyPr>
          <a:lstStyle/>
          <a:p>
            <a:r>
              <a:rPr lang="zh-CN" altLang="en-US" dirty="0"/>
              <a:t>点击跳转</a:t>
            </a:r>
          </a:p>
        </p:txBody>
      </p:sp>
    </p:spTree>
    <p:extLst>
      <p:ext uri="{BB962C8B-B14F-4D97-AF65-F5344CB8AC3E}">
        <p14:creationId xmlns:p14="http://schemas.microsoft.com/office/powerpoint/2010/main" val="274395737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BBC8-E6AE-EF18-951F-514D4FB5AE3A}"/>
              </a:ext>
            </a:extLst>
          </p:cNvPr>
          <p:cNvSpPr>
            <a:spLocks noGrp="1"/>
          </p:cNvSpPr>
          <p:nvPr>
            <p:ph type="title"/>
          </p:nvPr>
        </p:nvSpPr>
        <p:spPr/>
        <p:txBody>
          <a:bodyPr/>
          <a:lstStyle/>
          <a:p>
            <a:pPr algn="l"/>
            <a:r>
              <a:rPr lang="en-US" altLang="zh-CN" dirty="0"/>
              <a:t>2.1.2</a:t>
            </a:r>
            <a:r>
              <a:rPr lang="zh-CN" altLang="en-US" dirty="0"/>
              <a:t>函数应用部分流程图</a:t>
            </a:r>
          </a:p>
        </p:txBody>
      </p:sp>
      <p:pic>
        <p:nvPicPr>
          <p:cNvPr id="4" name="图片 3" descr="图形用户界面, 图示, 应用程序&#10;&#10;AI 生成的内容可能不正确。">
            <a:extLst>
              <a:ext uri="{FF2B5EF4-FFF2-40B4-BE49-F238E27FC236}">
                <a16:creationId xmlns:a16="http://schemas.microsoft.com/office/drawing/2014/main" id="{76BA58E4-84D4-814D-E96B-1BC4226625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008484"/>
            <a:ext cx="13524826" cy="3456384"/>
          </a:xfrm>
          <a:prstGeom prst="rect">
            <a:avLst/>
          </a:prstGeom>
        </p:spPr>
      </p:pic>
      <p:sp>
        <p:nvSpPr>
          <p:cNvPr id="5" name="文本框 4">
            <a:extLst>
              <a:ext uri="{FF2B5EF4-FFF2-40B4-BE49-F238E27FC236}">
                <a16:creationId xmlns:a16="http://schemas.microsoft.com/office/drawing/2014/main" id="{C175DAE0-0EC5-2522-0687-23FD7310CA2B}"/>
              </a:ext>
            </a:extLst>
          </p:cNvPr>
          <p:cNvSpPr txBox="1"/>
          <p:nvPr/>
        </p:nvSpPr>
        <p:spPr>
          <a:xfrm>
            <a:off x="1886612" y="5256956"/>
            <a:ext cx="9433048" cy="830997"/>
          </a:xfrm>
          <a:prstGeom prst="rect">
            <a:avLst/>
          </a:prstGeom>
          <a:noFill/>
        </p:spPr>
        <p:txBody>
          <a:bodyPr wrap="square" rtlCol="0">
            <a:spAutoFit/>
          </a:bodyPr>
          <a:lstStyle/>
          <a:p>
            <a:r>
              <a:rPr lang="zh-CN" altLang="en-US" dirty="0"/>
              <a:t>本游戏为一个</a:t>
            </a:r>
            <a:r>
              <a:rPr lang="en-US" altLang="zh-CN" dirty="0"/>
              <a:t>main.cpp</a:t>
            </a:r>
            <a:r>
              <a:rPr lang="zh-CN" altLang="en-US" dirty="0"/>
              <a:t>下，多个相关的功能函数，图为相关的功能函数的相互调用关系</a:t>
            </a:r>
          </a:p>
        </p:txBody>
      </p:sp>
    </p:spTree>
    <p:extLst>
      <p:ext uri="{BB962C8B-B14F-4D97-AF65-F5344CB8AC3E}">
        <p14:creationId xmlns:p14="http://schemas.microsoft.com/office/powerpoint/2010/main" val="259215336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7FD10-B06D-7252-32C5-F1E7E121E77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391C7E7-0267-F98E-6FC9-B21DC5377B81}"/>
              </a:ext>
            </a:extLst>
          </p:cNvPr>
          <p:cNvSpPr>
            <a:spLocks noGrp="1"/>
          </p:cNvSpPr>
          <p:nvPr>
            <p:ph type="title"/>
          </p:nvPr>
        </p:nvSpPr>
        <p:spPr/>
        <p:txBody>
          <a:bodyPr/>
          <a:lstStyle/>
          <a:p>
            <a:pPr algn="l"/>
            <a:r>
              <a:rPr lang="en-US" altLang="zh-CN" dirty="0"/>
              <a:t>2.2</a:t>
            </a:r>
            <a:r>
              <a:rPr lang="zh-CN" altLang="en-US" dirty="0"/>
              <a:t>代码逻辑流程介绍</a:t>
            </a:r>
          </a:p>
        </p:txBody>
      </p:sp>
      <p:pic>
        <p:nvPicPr>
          <p:cNvPr id="4" name="图片 3" descr="图示&#10;&#10;AI 生成的内容可能不正确。">
            <a:extLst>
              <a:ext uri="{FF2B5EF4-FFF2-40B4-BE49-F238E27FC236}">
                <a16:creationId xmlns:a16="http://schemas.microsoft.com/office/drawing/2014/main" id="{8F94ABBD-1614-F676-7AB8-0586EE3EC0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137" y="1008484"/>
            <a:ext cx="12817424" cy="6913141"/>
          </a:xfrm>
          <a:prstGeom prst="rect">
            <a:avLst/>
          </a:prstGeom>
        </p:spPr>
      </p:pic>
      <p:sp>
        <p:nvSpPr>
          <p:cNvPr id="5" name="文本框 4">
            <a:extLst>
              <a:ext uri="{FF2B5EF4-FFF2-40B4-BE49-F238E27FC236}">
                <a16:creationId xmlns:a16="http://schemas.microsoft.com/office/drawing/2014/main" id="{40C79FD4-6046-D648-D7DB-FCB1D0A8D9EB}"/>
              </a:ext>
            </a:extLst>
          </p:cNvPr>
          <p:cNvSpPr txBox="1"/>
          <p:nvPr/>
        </p:nvSpPr>
        <p:spPr>
          <a:xfrm>
            <a:off x="796717" y="1353715"/>
            <a:ext cx="5040560" cy="461665"/>
          </a:xfrm>
          <a:prstGeom prst="rect">
            <a:avLst/>
          </a:prstGeom>
          <a:noFill/>
        </p:spPr>
        <p:txBody>
          <a:bodyPr wrap="square" rtlCol="0">
            <a:spAutoFit/>
          </a:bodyPr>
          <a:lstStyle/>
          <a:p>
            <a:r>
              <a:rPr lang="zh-CN" altLang="en-US" dirty="0"/>
              <a:t>这是游戏的整体的运行逻辑</a:t>
            </a:r>
          </a:p>
        </p:txBody>
      </p:sp>
    </p:spTree>
    <p:extLst>
      <p:ext uri="{BB962C8B-B14F-4D97-AF65-F5344CB8AC3E}">
        <p14:creationId xmlns:p14="http://schemas.microsoft.com/office/powerpoint/2010/main" val="281595952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865B2-46D8-0996-4749-F7195CFDB37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F1A91F1-A19D-F260-8C84-56C727500ABD}"/>
              </a:ext>
            </a:extLst>
          </p:cNvPr>
          <p:cNvSpPr>
            <a:spLocks noGrp="1"/>
          </p:cNvSpPr>
          <p:nvPr>
            <p:ph type="title"/>
          </p:nvPr>
        </p:nvSpPr>
        <p:spPr/>
        <p:txBody>
          <a:bodyPr/>
          <a:lstStyle/>
          <a:p>
            <a:pPr algn="l"/>
            <a:r>
              <a:rPr lang="en-US" altLang="zh-CN" dirty="0"/>
              <a:t>2.3</a:t>
            </a:r>
            <a:r>
              <a:rPr lang="zh-CN" altLang="en-US" dirty="0"/>
              <a:t>游戏关键数据图</a:t>
            </a:r>
          </a:p>
        </p:txBody>
      </p:sp>
      <p:pic>
        <p:nvPicPr>
          <p:cNvPr id="4" name="图片 3" descr="图示&#10;&#10;AI 生成的内容可能不正确。">
            <a:extLst>
              <a:ext uri="{FF2B5EF4-FFF2-40B4-BE49-F238E27FC236}">
                <a16:creationId xmlns:a16="http://schemas.microsoft.com/office/drawing/2014/main" id="{5E29CED9-6F41-BAE1-F531-8B40D1BFB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793" y="1152500"/>
            <a:ext cx="10873208" cy="6769125"/>
          </a:xfrm>
          <a:prstGeom prst="rect">
            <a:avLst/>
          </a:prstGeom>
        </p:spPr>
      </p:pic>
      <p:sp>
        <p:nvSpPr>
          <p:cNvPr id="5" name="文本框 4">
            <a:extLst>
              <a:ext uri="{FF2B5EF4-FFF2-40B4-BE49-F238E27FC236}">
                <a16:creationId xmlns:a16="http://schemas.microsoft.com/office/drawing/2014/main" id="{1646B24A-1523-90BF-1A6B-50D915557763}"/>
              </a:ext>
            </a:extLst>
          </p:cNvPr>
          <p:cNvSpPr txBox="1"/>
          <p:nvPr/>
        </p:nvSpPr>
        <p:spPr>
          <a:xfrm>
            <a:off x="5184353" y="6841132"/>
            <a:ext cx="7488832" cy="461665"/>
          </a:xfrm>
          <a:prstGeom prst="rect">
            <a:avLst/>
          </a:prstGeom>
          <a:noFill/>
        </p:spPr>
        <p:txBody>
          <a:bodyPr wrap="square" rtlCol="0">
            <a:spAutoFit/>
          </a:bodyPr>
          <a:lstStyle/>
          <a:p>
            <a:r>
              <a:rPr lang="zh-CN" altLang="en-US" dirty="0"/>
              <a:t>这是用于储存游戏的关键数据的全局变量以及结构体</a:t>
            </a:r>
          </a:p>
        </p:txBody>
      </p:sp>
    </p:spTree>
    <p:extLst>
      <p:ext uri="{BB962C8B-B14F-4D97-AF65-F5344CB8AC3E}">
        <p14:creationId xmlns:p14="http://schemas.microsoft.com/office/powerpoint/2010/main" val="3403059867"/>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B3290-BCB3-0CE5-9046-8AFB34723E9A}"/>
              </a:ext>
            </a:extLst>
          </p:cNvPr>
          <p:cNvSpPr>
            <a:spLocks noGrp="1"/>
          </p:cNvSpPr>
          <p:nvPr>
            <p:ph type="title"/>
          </p:nvPr>
        </p:nvSpPr>
        <p:spPr/>
        <p:txBody>
          <a:bodyPr/>
          <a:lstStyle/>
          <a:p>
            <a:pPr algn="l"/>
            <a:r>
              <a:rPr lang="en-US" altLang="zh-CN" dirty="0"/>
              <a:t>2.4</a:t>
            </a:r>
            <a:r>
              <a:rPr lang="zh-CN" altLang="en-US" dirty="0"/>
              <a:t>游戏主界面坐标图</a:t>
            </a:r>
          </a:p>
        </p:txBody>
      </p:sp>
      <p:pic>
        <p:nvPicPr>
          <p:cNvPr id="4" name="图片 3" descr="图形用户界面, 文本, 应用程序&#10;&#10;AI 生成的内容可能不正确。">
            <a:extLst>
              <a:ext uri="{FF2B5EF4-FFF2-40B4-BE49-F238E27FC236}">
                <a16:creationId xmlns:a16="http://schemas.microsoft.com/office/drawing/2014/main" id="{6AFE41A1-E630-497C-1286-D1947F91452F}"/>
              </a:ext>
            </a:extLst>
          </p:cNvPr>
          <p:cNvPicPr>
            <a:picLocks noChangeAspect="1"/>
          </p:cNvPicPr>
          <p:nvPr/>
        </p:nvPicPr>
        <p:blipFill>
          <a:blip r:embed="rId2"/>
          <a:stretch>
            <a:fillRect/>
          </a:stretch>
        </p:blipFill>
        <p:spPr>
          <a:xfrm>
            <a:off x="682597" y="1152500"/>
            <a:ext cx="5147784" cy="6697117"/>
          </a:xfrm>
          <a:prstGeom prst="rect">
            <a:avLst/>
          </a:prstGeom>
        </p:spPr>
      </p:pic>
      <p:pic>
        <p:nvPicPr>
          <p:cNvPr id="6" name="图片 5" descr="人的地图&#10;&#10;AI 生成的内容可能不正确。">
            <a:extLst>
              <a:ext uri="{FF2B5EF4-FFF2-40B4-BE49-F238E27FC236}">
                <a16:creationId xmlns:a16="http://schemas.microsoft.com/office/drawing/2014/main" id="{C1901E22-49BF-4B5E-E0DD-875B8EE7D943}"/>
              </a:ext>
            </a:extLst>
          </p:cNvPr>
          <p:cNvPicPr>
            <a:picLocks noChangeAspect="1"/>
          </p:cNvPicPr>
          <p:nvPr/>
        </p:nvPicPr>
        <p:blipFill>
          <a:blip r:embed="rId3"/>
          <a:stretch>
            <a:fillRect/>
          </a:stretch>
        </p:blipFill>
        <p:spPr>
          <a:xfrm>
            <a:off x="6624513" y="1296516"/>
            <a:ext cx="3940266" cy="6193061"/>
          </a:xfrm>
          <a:prstGeom prst="rect">
            <a:avLst/>
          </a:prstGeom>
        </p:spPr>
      </p:pic>
    </p:spTree>
    <p:extLst>
      <p:ext uri="{BB962C8B-B14F-4D97-AF65-F5344CB8AC3E}">
        <p14:creationId xmlns:p14="http://schemas.microsoft.com/office/powerpoint/2010/main" val="3251930222"/>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D8C2-88B2-3DA9-5C30-B98BE78035E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9EACB65-88F3-5850-2EBD-6F36F5D58676}"/>
              </a:ext>
            </a:extLst>
          </p:cNvPr>
          <p:cNvSpPr>
            <a:spLocks noGrp="1"/>
          </p:cNvSpPr>
          <p:nvPr>
            <p:ph type="title"/>
          </p:nvPr>
        </p:nvSpPr>
        <p:spPr/>
        <p:txBody>
          <a:bodyPr/>
          <a:lstStyle/>
          <a:p>
            <a:pPr algn="l"/>
            <a:r>
              <a:rPr lang="en-US" altLang="zh-CN" dirty="0"/>
              <a:t>2.5</a:t>
            </a:r>
            <a:r>
              <a:rPr lang="zh-CN" altLang="en-US" dirty="0"/>
              <a:t>游戏整体文件组成图</a:t>
            </a:r>
          </a:p>
        </p:txBody>
      </p:sp>
      <p:pic>
        <p:nvPicPr>
          <p:cNvPr id="4" name="图片 3" descr="图表&#10;&#10;AI 生成的内容可能不正确。">
            <a:extLst>
              <a:ext uri="{FF2B5EF4-FFF2-40B4-BE49-F238E27FC236}">
                <a16:creationId xmlns:a16="http://schemas.microsoft.com/office/drawing/2014/main" id="{5A24769F-6B7A-857C-2867-BB2E40B7E15A}"/>
              </a:ext>
            </a:extLst>
          </p:cNvPr>
          <p:cNvPicPr>
            <a:picLocks noChangeAspect="1"/>
          </p:cNvPicPr>
          <p:nvPr/>
        </p:nvPicPr>
        <p:blipFill>
          <a:blip r:embed="rId2"/>
          <a:stretch>
            <a:fillRect/>
          </a:stretch>
        </p:blipFill>
        <p:spPr>
          <a:xfrm>
            <a:off x="1223913" y="1080492"/>
            <a:ext cx="10224913" cy="3581393"/>
          </a:xfrm>
          <a:prstGeom prst="rect">
            <a:avLst/>
          </a:prstGeom>
        </p:spPr>
      </p:pic>
      <p:sp>
        <p:nvSpPr>
          <p:cNvPr id="5" name="文本框 4">
            <a:extLst>
              <a:ext uri="{FF2B5EF4-FFF2-40B4-BE49-F238E27FC236}">
                <a16:creationId xmlns:a16="http://schemas.microsoft.com/office/drawing/2014/main" id="{EB6EED12-346F-B6AA-6253-DD96176A1F16}"/>
              </a:ext>
            </a:extLst>
          </p:cNvPr>
          <p:cNvSpPr txBox="1"/>
          <p:nvPr/>
        </p:nvSpPr>
        <p:spPr>
          <a:xfrm>
            <a:off x="648073" y="1368524"/>
            <a:ext cx="3384152" cy="461665"/>
          </a:xfrm>
          <a:prstGeom prst="rect">
            <a:avLst/>
          </a:prstGeom>
          <a:noFill/>
        </p:spPr>
        <p:txBody>
          <a:bodyPr wrap="square" rtlCol="0">
            <a:spAutoFit/>
          </a:bodyPr>
          <a:lstStyle/>
          <a:p>
            <a:r>
              <a:rPr lang="en-US" altLang="zh-CN" dirty="0"/>
              <a:t>1.C</a:t>
            </a:r>
            <a:r>
              <a:rPr lang="zh-CN" altLang="en-US" dirty="0"/>
              <a:t>语言项目时的结构图</a:t>
            </a:r>
          </a:p>
        </p:txBody>
      </p:sp>
      <p:sp>
        <p:nvSpPr>
          <p:cNvPr id="6" name="文本框 5">
            <a:extLst>
              <a:ext uri="{FF2B5EF4-FFF2-40B4-BE49-F238E27FC236}">
                <a16:creationId xmlns:a16="http://schemas.microsoft.com/office/drawing/2014/main" id="{C9CF0DF4-0744-0C4F-CEA7-24D8CBD3EBC4}"/>
              </a:ext>
            </a:extLst>
          </p:cNvPr>
          <p:cNvSpPr txBox="1"/>
          <p:nvPr/>
        </p:nvSpPr>
        <p:spPr>
          <a:xfrm>
            <a:off x="648073" y="3960812"/>
            <a:ext cx="3096344" cy="830997"/>
          </a:xfrm>
          <a:prstGeom prst="rect">
            <a:avLst/>
          </a:prstGeom>
          <a:noFill/>
        </p:spPr>
        <p:txBody>
          <a:bodyPr wrap="square" rtlCol="0">
            <a:spAutoFit/>
          </a:bodyPr>
          <a:lstStyle/>
          <a:p>
            <a:r>
              <a:rPr lang="en-US" altLang="zh-CN" dirty="0"/>
              <a:t>2.</a:t>
            </a:r>
            <a:r>
              <a:rPr lang="zh-CN" altLang="en-US" dirty="0"/>
              <a:t>实际安装包安装后的结构图</a:t>
            </a:r>
          </a:p>
        </p:txBody>
      </p:sp>
      <p:pic>
        <p:nvPicPr>
          <p:cNvPr id="8" name="图片 7" descr="图示&#10;&#10;AI 生成的内容可能不正确。">
            <a:extLst>
              <a:ext uri="{FF2B5EF4-FFF2-40B4-BE49-F238E27FC236}">
                <a16:creationId xmlns:a16="http://schemas.microsoft.com/office/drawing/2014/main" id="{B4913EC2-CF97-C518-8D9C-EA84BD877EC1}"/>
              </a:ext>
            </a:extLst>
          </p:cNvPr>
          <p:cNvPicPr>
            <a:picLocks noChangeAspect="1"/>
          </p:cNvPicPr>
          <p:nvPr/>
        </p:nvPicPr>
        <p:blipFill>
          <a:blip r:embed="rId3"/>
          <a:stretch>
            <a:fillRect/>
          </a:stretch>
        </p:blipFill>
        <p:spPr>
          <a:xfrm>
            <a:off x="1367929" y="5112940"/>
            <a:ext cx="6696744" cy="2594887"/>
          </a:xfrm>
          <a:prstGeom prst="rect">
            <a:avLst/>
          </a:prstGeom>
        </p:spPr>
      </p:pic>
    </p:spTree>
    <p:extLst>
      <p:ext uri="{BB962C8B-B14F-4D97-AF65-F5344CB8AC3E}">
        <p14:creationId xmlns:p14="http://schemas.microsoft.com/office/powerpoint/2010/main" val="839013169"/>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7373C3-0317-6616-6AD5-D479EE21F4D6}"/>
              </a:ext>
            </a:extLst>
          </p:cNvPr>
          <p:cNvSpPr>
            <a:spLocks noGrp="1"/>
          </p:cNvSpPr>
          <p:nvPr>
            <p:ph type="title"/>
          </p:nvPr>
        </p:nvSpPr>
        <p:spPr/>
        <p:txBody>
          <a:bodyPr/>
          <a:lstStyle/>
          <a:p>
            <a:r>
              <a:rPr lang="zh-CN" altLang="en-US" dirty="0"/>
              <a:t>心得体会</a:t>
            </a:r>
          </a:p>
        </p:txBody>
      </p:sp>
      <p:sp>
        <p:nvSpPr>
          <p:cNvPr id="4" name="文本占位符 3">
            <a:extLst>
              <a:ext uri="{FF2B5EF4-FFF2-40B4-BE49-F238E27FC236}">
                <a16:creationId xmlns:a16="http://schemas.microsoft.com/office/drawing/2014/main" id="{792B067C-12CC-6BAE-2EF0-F482CD03FF6B}"/>
              </a:ext>
            </a:extLst>
          </p:cNvPr>
          <p:cNvSpPr>
            <a:spLocks noGrp="1"/>
          </p:cNvSpPr>
          <p:nvPr>
            <p:ph type="body" idx="1"/>
          </p:nvPr>
        </p:nvSpPr>
        <p:spPr/>
        <p:txBody>
          <a:bodyPr/>
          <a:lstStyle/>
          <a:p>
            <a:r>
              <a:rPr lang="zh-CN" altLang="en-US" dirty="0"/>
              <a:t>第三部分</a:t>
            </a:r>
          </a:p>
        </p:txBody>
      </p:sp>
      <p:pic>
        <p:nvPicPr>
          <p:cNvPr id="5" name="图片 4">
            <a:extLst>
              <a:ext uri="{FF2B5EF4-FFF2-40B4-BE49-F238E27FC236}">
                <a16:creationId xmlns:a16="http://schemas.microsoft.com/office/drawing/2014/main" id="{B7BB7639-29B5-56B1-244F-5D1E82A64DA8}"/>
              </a:ext>
            </a:extLst>
          </p:cNvPr>
          <p:cNvPicPr>
            <a:picLocks noChangeAspect="1"/>
          </p:cNvPicPr>
          <p:nvPr/>
        </p:nvPicPr>
        <p:blipFill>
          <a:blip r:embed="rId2"/>
          <a:stretch>
            <a:fillRect/>
          </a:stretch>
        </p:blipFill>
        <p:spPr>
          <a:xfrm>
            <a:off x="7632625" y="-175798"/>
            <a:ext cx="6192353" cy="7561213"/>
          </a:xfrm>
          <a:prstGeom prst="rect">
            <a:avLst/>
          </a:prstGeom>
          <a:effectLst>
            <a:softEdge rad="355600"/>
          </a:effectLst>
        </p:spPr>
      </p:pic>
      <p:sp>
        <p:nvSpPr>
          <p:cNvPr id="7" name="文本框 6">
            <a:extLst>
              <a:ext uri="{FF2B5EF4-FFF2-40B4-BE49-F238E27FC236}">
                <a16:creationId xmlns:a16="http://schemas.microsoft.com/office/drawing/2014/main" id="{BF1EDDFE-8623-F643-3149-1F23F95A1B7F}"/>
              </a:ext>
            </a:extLst>
          </p:cNvPr>
          <p:cNvSpPr txBox="1"/>
          <p:nvPr/>
        </p:nvSpPr>
        <p:spPr>
          <a:xfrm>
            <a:off x="7848649" y="7385415"/>
            <a:ext cx="6912768" cy="461665"/>
          </a:xfrm>
          <a:prstGeom prst="rect">
            <a:avLst/>
          </a:prstGeom>
          <a:noFill/>
        </p:spPr>
        <p:txBody>
          <a:bodyPr wrap="square" rtlCol="0">
            <a:spAutoFit/>
          </a:bodyPr>
          <a:lstStyle/>
          <a:p>
            <a:r>
              <a:rPr lang="zh-CN" altLang="en-US" dirty="0"/>
              <a:t>不列颠空战时的英国首相：温斯顿</a:t>
            </a:r>
            <a:r>
              <a:rPr lang="en-US" altLang="zh-CN" dirty="0"/>
              <a:t>-</a:t>
            </a:r>
            <a:r>
              <a:rPr lang="zh-CN" altLang="en-US" dirty="0"/>
              <a:t>丘吉尔</a:t>
            </a:r>
          </a:p>
        </p:txBody>
      </p:sp>
      <p:pic>
        <p:nvPicPr>
          <p:cNvPr id="8" name="图片 7">
            <a:extLst>
              <a:ext uri="{FF2B5EF4-FFF2-40B4-BE49-F238E27FC236}">
                <a16:creationId xmlns:a16="http://schemas.microsoft.com/office/drawing/2014/main" id="{4BAC5942-875B-D898-2211-320AB576B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801" y="213245"/>
            <a:ext cx="3384153" cy="977011"/>
          </a:xfrm>
          <a:prstGeom prst="rect">
            <a:avLst/>
          </a:prstGeom>
        </p:spPr>
      </p:pic>
      <p:pic>
        <p:nvPicPr>
          <p:cNvPr id="9" name="Picture 2">
            <a:extLst>
              <a:ext uri="{FF2B5EF4-FFF2-40B4-BE49-F238E27FC236}">
                <a16:creationId xmlns:a16="http://schemas.microsoft.com/office/drawing/2014/main" id="{70271521-9A35-7389-DCA0-E87CB449D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01" y="1391098"/>
            <a:ext cx="1451524" cy="141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7F55667D-EBEE-24C0-0D8B-7205A7C43C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0332" y="1411624"/>
            <a:ext cx="1419622" cy="1419622"/>
          </a:xfrm>
          <a:prstGeom prst="rect">
            <a:avLst/>
          </a:prstGeom>
        </p:spPr>
      </p:pic>
    </p:spTree>
    <p:extLst>
      <p:ext uri="{BB962C8B-B14F-4D97-AF65-F5344CB8AC3E}">
        <p14:creationId xmlns:p14="http://schemas.microsoft.com/office/powerpoint/2010/main" val="32802371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直接连接符 63"/>
          <p:cNvCxnSpPr/>
          <p:nvPr/>
        </p:nvCxnSpPr>
        <p:spPr>
          <a:xfrm flipV="1">
            <a:off x="2701998" y="0"/>
            <a:ext cx="0" cy="792162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309766" y="2325250"/>
            <a:ext cx="2784464" cy="2784464"/>
            <a:chOff x="12529169" y="3967390"/>
            <a:chExt cx="1680496" cy="1680496"/>
          </a:xfrm>
        </p:grpSpPr>
        <p:grpSp>
          <p:nvGrpSpPr>
            <p:cNvPr id="49" name="组合 48"/>
            <p:cNvGrpSpPr/>
            <p:nvPr/>
          </p:nvGrpSpPr>
          <p:grpSpPr>
            <a:xfrm>
              <a:off x="12529169" y="3967390"/>
              <a:ext cx="1680496" cy="1680496"/>
              <a:chOff x="10515120" y="1090158"/>
              <a:chExt cx="1680496" cy="1680496"/>
            </a:xfrm>
          </p:grpSpPr>
          <p:sp>
            <p:nvSpPr>
              <p:cNvPr id="51" name="椭圆 50"/>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2" name="椭圆 51"/>
              <p:cNvSpPr/>
              <p:nvPr/>
            </p:nvSpPr>
            <p:spPr>
              <a:xfrm>
                <a:off x="10672509" y="1247547"/>
                <a:ext cx="1365718" cy="1365718"/>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50" name="TextBox 49"/>
            <p:cNvSpPr txBox="1"/>
            <p:nvPr/>
          </p:nvSpPr>
          <p:spPr>
            <a:xfrm>
              <a:off x="12884843" y="4542717"/>
              <a:ext cx="1010287" cy="557254"/>
            </a:xfrm>
            <a:prstGeom prst="rect">
              <a:avLst/>
            </a:prstGeom>
            <a:noFill/>
          </p:spPr>
          <p:txBody>
            <a:bodyPr wrap="square" rtlCol="0">
              <a:spAutoFit/>
            </a:bodyPr>
            <a:lstStyle/>
            <a:p>
              <a:r>
                <a:rPr lang="zh-CN" altLang="en-US" sz="5400" dirty="0">
                  <a:solidFill>
                    <a:schemeClr val="bg1"/>
                  </a:solidFill>
                  <a:latin typeface="+mj-ea"/>
                </a:rPr>
                <a:t>目录</a:t>
              </a:r>
            </a:p>
          </p:txBody>
        </p:sp>
      </p:grpSp>
      <p:grpSp>
        <p:nvGrpSpPr>
          <p:cNvPr id="57" name="组合 56"/>
          <p:cNvGrpSpPr/>
          <p:nvPr/>
        </p:nvGrpSpPr>
        <p:grpSpPr>
          <a:xfrm>
            <a:off x="2482194" y="6498522"/>
            <a:ext cx="439608" cy="439608"/>
            <a:chOff x="10515120" y="1090158"/>
            <a:chExt cx="1680496" cy="1680496"/>
          </a:xfrm>
        </p:grpSpPr>
        <p:sp>
          <p:nvSpPr>
            <p:cNvPr id="59" name="椭圆 58"/>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0" name="椭圆 59"/>
            <p:cNvSpPr/>
            <p:nvPr/>
          </p:nvSpPr>
          <p:spPr>
            <a:xfrm>
              <a:off x="10650383" y="1225421"/>
              <a:ext cx="1409970" cy="1409970"/>
            </a:xfrm>
            <a:prstGeom prst="ellipse">
              <a:avLst/>
            </a:pr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61" name="组合 60"/>
          <p:cNvGrpSpPr/>
          <p:nvPr/>
        </p:nvGrpSpPr>
        <p:grpSpPr>
          <a:xfrm>
            <a:off x="2482194" y="976880"/>
            <a:ext cx="439608" cy="439608"/>
            <a:chOff x="10515120" y="1090158"/>
            <a:chExt cx="1680496" cy="1680496"/>
          </a:xfrm>
        </p:grpSpPr>
        <p:sp>
          <p:nvSpPr>
            <p:cNvPr id="62" name="椭圆 61"/>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3" name="椭圆 62"/>
            <p:cNvSpPr/>
            <p:nvPr/>
          </p:nvSpPr>
          <p:spPr>
            <a:xfrm>
              <a:off x="10650383" y="1225421"/>
              <a:ext cx="1409970" cy="1409970"/>
            </a:xfrm>
            <a:prstGeom prst="ellipse">
              <a:avLst/>
            </a:pr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65" name="组合 64"/>
          <p:cNvGrpSpPr/>
          <p:nvPr/>
        </p:nvGrpSpPr>
        <p:grpSpPr>
          <a:xfrm>
            <a:off x="6425894" y="928184"/>
            <a:ext cx="1537897" cy="671442"/>
            <a:chOff x="2328257" y="4927865"/>
            <a:chExt cx="1537897" cy="671442"/>
          </a:xfrm>
        </p:grpSpPr>
        <p:sp>
          <p:nvSpPr>
            <p:cNvPr id="66" name="TextBox 65"/>
            <p:cNvSpPr txBox="1"/>
            <p:nvPr/>
          </p:nvSpPr>
          <p:spPr>
            <a:xfrm>
              <a:off x="2328257" y="4927865"/>
              <a:ext cx="1537897" cy="446276"/>
            </a:xfrm>
            <a:prstGeom prst="rect">
              <a:avLst/>
            </a:prstGeom>
            <a:noFill/>
          </p:spPr>
          <p:txBody>
            <a:bodyPr wrap="square" rtlCol="0">
              <a:spAutoFit/>
            </a:bodyPr>
            <a:lstStyle/>
            <a:p>
              <a:r>
                <a:rPr lang="zh-CN" altLang="en-US" sz="2300" dirty="0">
                  <a:solidFill>
                    <a:schemeClr val="accent3"/>
                  </a:solidFill>
                  <a:latin typeface="+mj-ea"/>
                  <a:ea typeface="+mj-ea"/>
                </a:rPr>
                <a:t>游戏展示</a:t>
              </a:r>
            </a:p>
          </p:txBody>
        </p:sp>
        <p:sp>
          <p:nvSpPr>
            <p:cNvPr id="67" name="TextBox 66"/>
            <p:cNvSpPr txBox="1"/>
            <p:nvPr/>
          </p:nvSpPr>
          <p:spPr>
            <a:xfrm>
              <a:off x="2419470" y="5322308"/>
              <a:ext cx="1286284" cy="276999"/>
            </a:xfrm>
            <a:prstGeom prst="rect">
              <a:avLst/>
            </a:prstGeom>
            <a:noFill/>
          </p:spPr>
          <p:txBody>
            <a:bodyPr wrap="square" rtlCol="0">
              <a:spAutoFit/>
            </a:bodyPr>
            <a:lstStyle/>
            <a:p>
              <a:endParaRPr lang="zh-CN" altLang="en-US" sz="1200" dirty="0">
                <a:solidFill>
                  <a:schemeClr val="tx1">
                    <a:lumMod val="50000"/>
                    <a:lumOff val="50000"/>
                  </a:schemeClr>
                </a:solidFill>
                <a:latin typeface="+mj-ea"/>
                <a:ea typeface="+mj-ea"/>
              </a:endParaRPr>
            </a:p>
          </p:txBody>
        </p:sp>
      </p:grpSp>
      <p:grpSp>
        <p:nvGrpSpPr>
          <p:cNvPr id="68" name="组合 67"/>
          <p:cNvGrpSpPr/>
          <p:nvPr/>
        </p:nvGrpSpPr>
        <p:grpSpPr>
          <a:xfrm>
            <a:off x="7395958" y="2427738"/>
            <a:ext cx="1966588" cy="596970"/>
            <a:chOff x="4304621" y="2776219"/>
            <a:chExt cx="1537897" cy="596970"/>
          </a:xfrm>
        </p:grpSpPr>
        <p:sp>
          <p:nvSpPr>
            <p:cNvPr id="69" name="TextBox 68"/>
            <p:cNvSpPr txBox="1"/>
            <p:nvPr/>
          </p:nvSpPr>
          <p:spPr>
            <a:xfrm>
              <a:off x="4304621" y="2776219"/>
              <a:ext cx="1537897" cy="446276"/>
            </a:xfrm>
            <a:prstGeom prst="rect">
              <a:avLst/>
            </a:prstGeom>
            <a:noFill/>
          </p:spPr>
          <p:txBody>
            <a:bodyPr wrap="square" rtlCol="0">
              <a:spAutoFit/>
            </a:bodyPr>
            <a:lstStyle/>
            <a:p>
              <a:r>
                <a:rPr lang="zh-CN" altLang="en-US" sz="2300" dirty="0">
                  <a:solidFill>
                    <a:schemeClr val="accent3"/>
                  </a:solidFill>
                  <a:latin typeface="+mj-ea"/>
                  <a:ea typeface="+mj-ea"/>
                </a:rPr>
                <a:t>项目总述</a:t>
              </a:r>
            </a:p>
          </p:txBody>
        </p:sp>
        <p:sp>
          <p:nvSpPr>
            <p:cNvPr id="70" name="TextBox 69"/>
            <p:cNvSpPr txBox="1"/>
            <p:nvPr/>
          </p:nvSpPr>
          <p:spPr>
            <a:xfrm>
              <a:off x="4335082" y="3111579"/>
              <a:ext cx="1286284" cy="261610"/>
            </a:xfrm>
            <a:prstGeom prst="rect">
              <a:avLst/>
            </a:prstGeom>
            <a:noFill/>
          </p:spPr>
          <p:txBody>
            <a:bodyPr wrap="square" rtlCol="0">
              <a:spAutoFit/>
            </a:bodyPr>
            <a:lstStyle/>
            <a:p>
              <a:endParaRPr lang="zh-CN" altLang="en-US" sz="1100" dirty="0">
                <a:solidFill>
                  <a:schemeClr val="tx1">
                    <a:lumMod val="50000"/>
                    <a:lumOff val="50000"/>
                  </a:schemeClr>
                </a:solidFill>
                <a:latin typeface="+mj-ea"/>
                <a:ea typeface="+mj-ea"/>
              </a:endParaRPr>
            </a:p>
          </p:txBody>
        </p:sp>
      </p:grpSp>
      <p:grpSp>
        <p:nvGrpSpPr>
          <p:cNvPr id="71" name="组合 70"/>
          <p:cNvGrpSpPr/>
          <p:nvPr/>
        </p:nvGrpSpPr>
        <p:grpSpPr>
          <a:xfrm>
            <a:off x="7610304" y="3720652"/>
            <a:ext cx="3262681" cy="707886"/>
            <a:chOff x="5982926" y="4927865"/>
            <a:chExt cx="3262681" cy="707886"/>
          </a:xfrm>
        </p:grpSpPr>
        <p:sp>
          <p:nvSpPr>
            <p:cNvPr id="72" name="TextBox 71"/>
            <p:cNvSpPr txBox="1"/>
            <p:nvPr/>
          </p:nvSpPr>
          <p:spPr>
            <a:xfrm>
              <a:off x="5982926" y="4927865"/>
              <a:ext cx="3262681" cy="707886"/>
            </a:xfrm>
            <a:prstGeom prst="rect">
              <a:avLst/>
            </a:prstGeom>
            <a:noFill/>
          </p:spPr>
          <p:txBody>
            <a:bodyPr wrap="square" rtlCol="0">
              <a:spAutoFit/>
            </a:bodyPr>
            <a:lstStyle/>
            <a:p>
              <a:r>
                <a:rPr lang="zh-CN" altLang="en-US" sz="2000" dirty="0">
                  <a:solidFill>
                    <a:schemeClr val="accent3"/>
                  </a:solidFill>
                </a:rPr>
                <a:t>项目设计</a:t>
              </a:r>
              <a:r>
                <a:rPr lang="en-US" altLang="zh-CN" sz="2000" dirty="0">
                  <a:solidFill>
                    <a:schemeClr val="accent3"/>
                  </a:solidFill>
                </a:rPr>
                <a:t>,</a:t>
              </a:r>
              <a:r>
                <a:rPr lang="zh-CN" altLang="en-US" sz="2000" dirty="0">
                  <a:solidFill>
                    <a:schemeClr val="accent3"/>
                  </a:solidFill>
                </a:rPr>
                <a:t>程序结构讲解（含有文件功能）</a:t>
              </a:r>
              <a:endParaRPr lang="zh-CN" altLang="en-US" sz="2000" dirty="0">
                <a:solidFill>
                  <a:schemeClr val="accent3"/>
                </a:solidFill>
                <a:latin typeface="+mj-ea"/>
                <a:ea typeface="+mj-ea"/>
              </a:endParaRPr>
            </a:p>
          </p:txBody>
        </p:sp>
        <p:sp>
          <p:nvSpPr>
            <p:cNvPr id="73" name="TextBox 72"/>
            <p:cNvSpPr txBox="1"/>
            <p:nvPr/>
          </p:nvSpPr>
          <p:spPr>
            <a:xfrm>
              <a:off x="6071050" y="5338463"/>
              <a:ext cx="1286284" cy="261610"/>
            </a:xfrm>
            <a:prstGeom prst="rect">
              <a:avLst/>
            </a:prstGeom>
            <a:noFill/>
          </p:spPr>
          <p:txBody>
            <a:bodyPr wrap="square" rtlCol="0">
              <a:spAutoFit/>
            </a:bodyPr>
            <a:lstStyle/>
            <a:p>
              <a:endParaRPr lang="zh-CN" altLang="en-US" sz="1100" dirty="0">
                <a:solidFill>
                  <a:schemeClr val="tx1">
                    <a:lumMod val="50000"/>
                    <a:lumOff val="50000"/>
                  </a:schemeClr>
                </a:solidFill>
                <a:latin typeface="+mj-ea"/>
                <a:ea typeface="+mj-ea"/>
              </a:endParaRPr>
            </a:p>
          </p:txBody>
        </p:sp>
      </p:grpSp>
      <p:grpSp>
        <p:nvGrpSpPr>
          <p:cNvPr id="74" name="组合 73"/>
          <p:cNvGrpSpPr/>
          <p:nvPr/>
        </p:nvGrpSpPr>
        <p:grpSpPr>
          <a:xfrm>
            <a:off x="7306342" y="5047276"/>
            <a:ext cx="1537897" cy="641728"/>
            <a:chOff x="7839376" y="2731461"/>
            <a:chExt cx="1537897" cy="641728"/>
          </a:xfrm>
        </p:grpSpPr>
        <p:sp>
          <p:nvSpPr>
            <p:cNvPr id="75" name="TextBox 74"/>
            <p:cNvSpPr txBox="1"/>
            <p:nvPr/>
          </p:nvSpPr>
          <p:spPr>
            <a:xfrm>
              <a:off x="7839376" y="2731461"/>
              <a:ext cx="1537897" cy="446276"/>
            </a:xfrm>
            <a:prstGeom prst="rect">
              <a:avLst/>
            </a:prstGeom>
            <a:noFill/>
          </p:spPr>
          <p:txBody>
            <a:bodyPr wrap="square" rtlCol="0">
              <a:spAutoFit/>
            </a:bodyPr>
            <a:lstStyle/>
            <a:p>
              <a:r>
                <a:rPr lang="zh-CN" altLang="en-US" sz="2300" dirty="0">
                  <a:solidFill>
                    <a:schemeClr val="accent3"/>
                  </a:solidFill>
                  <a:latin typeface="+mj-ea"/>
                  <a:ea typeface="+mj-ea"/>
                </a:rPr>
                <a:t>个人感想</a:t>
              </a:r>
            </a:p>
          </p:txBody>
        </p:sp>
        <p:sp>
          <p:nvSpPr>
            <p:cNvPr id="77" name="TextBox 76"/>
            <p:cNvSpPr txBox="1"/>
            <p:nvPr/>
          </p:nvSpPr>
          <p:spPr>
            <a:xfrm>
              <a:off x="7947820" y="3111579"/>
              <a:ext cx="1286284" cy="261610"/>
            </a:xfrm>
            <a:prstGeom prst="rect">
              <a:avLst/>
            </a:prstGeom>
            <a:noFill/>
          </p:spPr>
          <p:txBody>
            <a:bodyPr wrap="square" rtlCol="0">
              <a:spAutoFit/>
            </a:bodyPr>
            <a:lstStyle/>
            <a:p>
              <a:endParaRPr lang="zh-CN" altLang="en-US" sz="1100" dirty="0">
                <a:solidFill>
                  <a:schemeClr val="tx1">
                    <a:lumMod val="50000"/>
                    <a:lumOff val="50000"/>
                  </a:schemeClr>
                </a:solidFill>
                <a:latin typeface="+mj-ea"/>
                <a:ea typeface="+mj-ea"/>
              </a:endParaRPr>
            </a:p>
          </p:txBody>
        </p:sp>
      </p:grpSp>
      <p:grpSp>
        <p:nvGrpSpPr>
          <p:cNvPr id="78" name="组合 77"/>
          <p:cNvGrpSpPr/>
          <p:nvPr/>
        </p:nvGrpSpPr>
        <p:grpSpPr>
          <a:xfrm>
            <a:off x="6425894" y="6291732"/>
            <a:ext cx="1537897" cy="621408"/>
            <a:chOff x="9752962" y="4978665"/>
            <a:chExt cx="1537897" cy="621408"/>
          </a:xfrm>
        </p:grpSpPr>
        <p:sp>
          <p:nvSpPr>
            <p:cNvPr id="79" name="TextBox 78"/>
            <p:cNvSpPr txBox="1"/>
            <p:nvPr/>
          </p:nvSpPr>
          <p:spPr>
            <a:xfrm>
              <a:off x="9752962" y="4978665"/>
              <a:ext cx="1537897" cy="446276"/>
            </a:xfrm>
            <a:prstGeom prst="rect">
              <a:avLst/>
            </a:prstGeom>
            <a:noFill/>
          </p:spPr>
          <p:txBody>
            <a:bodyPr wrap="square" rtlCol="0">
              <a:spAutoFit/>
            </a:bodyPr>
            <a:lstStyle/>
            <a:p>
              <a:r>
                <a:rPr lang="zh-CN" altLang="en-US" sz="2300" dirty="0">
                  <a:solidFill>
                    <a:schemeClr val="accent3"/>
                  </a:solidFill>
                  <a:latin typeface="+mj-ea"/>
                  <a:ea typeface="+mj-ea"/>
                </a:rPr>
                <a:t>资料来源</a:t>
              </a:r>
            </a:p>
          </p:txBody>
        </p:sp>
        <p:sp>
          <p:nvSpPr>
            <p:cNvPr id="80" name="TextBox 79"/>
            <p:cNvSpPr txBox="1"/>
            <p:nvPr/>
          </p:nvSpPr>
          <p:spPr>
            <a:xfrm>
              <a:off x="9841086" y="5338463"/>
              <a:ext cx="1286284" cy="261610"/>
            </a:xfrm>
            <a:prstGeom prst="rect">
              <a:avLst/>
            </a:prstGeom>
            <a:noFill/>
          </p:spPr>
          <p:txBody>
            <a:bodyPr wrap="square" rtlCol="0">
              <a:spAutoFit/>
            </a:bodyPr>
            <a:lstStyle/>
            <a:p>
              <a:endParaRPr lang="zh-CN" altLang="en-US" sz="1100" dirty="0">
                <a:solidFill>
                  <a:schemeClr val="tx1">
                    <a:lumMod val="50000"/>
                    <a:lumOff val="50000"/>
                  </a:schemeClr>
                </a:solidFill>
                <a:latin typeface="+mj-ea"/>
                <a:ea typeface="+mj-ea"/>
              </a:endParaRPr>
            </a:p>
          </p:txBody>
        </p:sp>
      </p:grpSp>
      <p:grpSp>
        <p:nvGrpSpPr>
          <p:cNvPr id="82" name="组合 81"/>
          <p:cNvGrpSpPr/>
          <p:nvPr/>
        </p:nvGrpSpPr>
        <p:grpSpPr>
          <a:xfrm>
            <a:off x="5952089" y="4695748"/>
            <a:ext cx="1031269" cy="1031269"/>
            <a:chOff x="12529169" y="3967390"/>
            <a:chExt cx="1680496" cy="1680496"/>
          </a:xfrm>
        </p:grpSpPr>
        <p:grpSp>
          <p:nvGrpSpPr>
            <p:cNvPr id="83" name="组合 82"/>
            <p:cNvGrpSpPr/>
            <p:nvPr/>
          </p:nvGrpSpPr>
          <p:grpSpPr>
            <a:xfrm>
              <a:off x="12529169" y="3967390"/>
              <a:ext cx="1680496" cy="1680496"/>
              <a:chOff x="10515120" y="1090158"/>
              <a:chExt cx="1680496" cy="1680496"/>
            </a:xfrm>
          </p:grpSpPr>
          <p:sp>
            <p:nvSpPr>
              <p:cNvPr id="85" name="椭圆 84"/>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100"/>
              </a:p>
            </p:txBody>
          </p:sp>
          <p:sp>
            <p:nvSpPr>
              <p:cNvPr id="86" name="椭圆 85"/>
              <p:cNvSpPr/>
              <p:nvPr/>
            </p:nvSpPr>
            <p:spPr>
              <a:xfrm>
                <a:off x="10660159" y="1235197"/>
                <a:ext cx="1390418" cy="1390418"/>
              </a:xfrm>
              <a:prstGeom prst="ellipse">
                <a:avLst/>
              </a:prstGeom>
              <a:solidFill>
                <a:schemeClr val="accent4"/>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solidFill>
                    <a:schemeClr val="tx1"/>
                  </a:solidFill>
                </a:endParaRPr>
              </a:p>
            </p:txBody>
          </p:sp>
        </p:grpSp>
        <p:sp>
          <p:nvSpPr>
            <p:cNvPr id="84" name="TextBox 83"/>
            <p:cNvSpPr txBox="1"/>
            <p:nvPr/>
          </p:nvSpPr>
          <p:spPr>
            <a:xfrm>
              <a:off x="13083986" y="4381313"/>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3</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87" name="组合 86"/>
          <p:cNvGrpSpPr/>
          <p:nvPr/>
        </p:nvGrpSpPr>
        <p:grpSpPr>
          <a:xfrm>
            <a:off x="5071641" y="6019246"/>
            <a:ext cx="1031269" cy="1031269"/>
            <a:chOff x="12529169" y="3967390"/>
            <a:chExt cx="1680496" cy="1680496"/>
          </a:xfrm>
        </p:grpSpPr>
        <p:grpSp>
          <p:nvGrpSpPr>
            <p:cNvPr id="88" name="组合 87"/>
            <p:cNvGrpSpPr/>
            <p:nvPr/>
          </p:nvGrpSpPr>
          <p:grpSpPr>
            <a:xfrm>
              <a:off x="12529169" y="3967390"/>
              <a:ext cx="1680496" cy="1680496"/>
              <a:chOff x="10515120" y="1090158"/>
              <a:chExt cx="1680496" cy="1680496"/>
            </a:xfrm>
          </p:grpSpPr>
          <p:sp>
            <p:nvSpPr>
              <p:cNvPr id="90" name="椭圆 89"/>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100"/>
              </a:p>
            </p:txBody>
          </p:sp>
          <p:sp>
            <p:nvSpPr>
              <p:cNvPr id="92" name="椭圆 91"/>
              <p:cNvSpPr/>
              <p:nvPr/>
            </p:nvSpPr>
            <p:spPr>
              <a:xfrm>
                <a:off x="10644507" y="1219545"/>
                <a:ext cx="1421722" cy="1421722"/>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000"/>
              </a:p>
            </p:txBody>
          </p:sp>
        </p:grpSp>
        <p:sp>
          <p:nvSpPr>
            <p:cNvPr id="89" name="TextBox 88"/>
            <p:cNvSpPr txBox="1"/>
            <p:nvPr/>
          </p:nvSpPr>
          <p:spPr>
            <a:xfrm>
              <a:off x="13110632" y="4454079"/>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4</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93" name="组合 92"/>
          <p:cNvGrpSpPr/>
          <p:nvPr/>
        </p:nvGrpSpPr>
        <p:grpSpPr>
          <a:xfrm>
            <a:off x="6256051" y="3372249"/>
            <a:ext cx="1031269" cy="1031269"/>
            <a:chOff x="12529169" y="3967390"/>
            <a:chExt cx="1680496" cy="1680496"/>
          </a:xfrm>
        </p:grpSpPr>
        <p:grpSp>
          <p:nvGrpSpPr>
            <p:cNvPr id="94" name="组合 93"/>
            <p:cNvGrpSpPr/>
            <p:nvPr/>
          </p:nvGrpSpPr>
          <p:grpSpPr>
            <a:xfrm>
              <a:off x="12529169" y="3967390"/>
              <a:ext cx="1680496" cy="1680496"/>
              <a:chOff x="10515120" y="1090158"/>
              <a:chExt cx="1680496" cy="1680496"/>
            </a:xfrm>
          </p:grpSpPr>
          <p:sp>
            <p:nvSpPr>
              <p:cNvPr id="96" name="椭圆 95"/>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100"/>
              </a:p>
            </p:txBody>
          </p:sp>
          <p:sp>
            <p:nvSpPr>
              <p:cNvPr id="97" name="椭圆 96"/>
              <p:cNvSpPr/>
              <p:nvPr/>
            </p:nvSpPr>
            <p:spPr>
              <a:xfrm>
                <a:off x="10648377" y="1223415"/>
                <a:ext cx="1413982" cy="1413982"/>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000"/>
              </a:p>
            </p:txBody>
          </p:sp>
        </p:grpSp>
        <p:sp>
          <p:nvSpPr>
            <p:cNvPr id="95" name="TextBox 94"/>
            <p:cNvSpPr txBox="1"/>
            <p:nvPr/>
          </p:nvSpPr>
          <p:spPr>
            <a:xfrm>
              <a:off x="13058027" y="4425889"/>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2</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98" name="组合 97"/>
          <p:cNvGrpSpPr/>
          <p:nvPr/>
        </p:nvGrpSpPr>
        <p:grpSpPr>
          <a:xfrm>
            <a:off x="5967968" y="2048750"/>
            <a:ext cx="1031269" cy="1031269"/>
            <a:chOff x="12529169" y="3967390"/>
            <a:chExt cx="1680496" cy="1680496"/>
          </a:xfrm>
        </p:grpSpPr>
        <p:grpSp>
          <p:nvGrpSpPr>
            <p:cNvPr id="99" name="组合 98"/>
            <p:cNvGrpSpPr/>
            <p:nvPr/>
          </p:nvGrpSpPr>
          <p:grpSpPr>
            <a:xfrm>
              <a:off x="12529169" y="3967390"/>
              <a:ext cx="1680496" cy="1680496"/>
              <a:chOff x="10515120" y="1090158"/>
              <a:chExt cx="1680496" cy="1680496"/>
            </a:xfrm>
          </p:grpSpPr>
          <p:sp>
            <p:nvSpPr>
              <p:cNvPr id="103" name="椭圆 102"/>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2000"/>
              </a:p>
            </p:txBody>
          </p:sp>
          <p:sp>
            <p:nvSpPr>
              <p:cNvPr id="104" name="椭圆 103"/>
              <p:cNvSpPr/>
              <p:nvPr/>
            </p:nvSpPr>
            <p:spPr>
              <a:xfrm>
                <a:off x="10650383" y="1225421"/>
                <a:ext cx="1409970" cy="1409970"/>
              </a:xfrm>
              <a:prstGeom prst="ellipse">
                <a:avLst/>
              </a:prstGeom>
              <a:solidFill>
                <a:schemeClr val="accent4"/>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p>
            </p:txBody>
          </p:sp>
        </p:grpSp>
        <p:sp>
          <p:nvSpPr>
            <p:cNvPr id="100" name="TextBox 99"/>
            <p:cNvSpPr txBox="1"/>
            <p:nvPr/>
          </p:nvSpPr>
          <p:spPr>
            <a:xfrm>
              <a:off x="13012336" y="4384354"/>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1</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105" name="组合 104"/>
          <p:cNvGrpSpPr/>
          <p:nvPr/>
        </p:nvGrpSpPr>
        <p:grpSpPr>
          <a:xfrm>
            <a:off x="5071641" y="725251"/>
            <a:ext cx="1031269" cy="1031269"/>
            <a:chOff x="12529169" y="3967390"/>
            <a:chExt cx="1680496" cy="1680496"/>
          </a:xfrm>
        </p:grpSpPr>
        <p:grpSp>
          <p:nvGrpSpPr>
            <p:cNvPr id="106" name="组合 105"/>
            <p:cNvGrpSpPr/>
            <p:nvPr/>
          </p:nvGrpSpPr>
          <p:grpSpPr>
            <a:xfrm>
              <a:off x="12529169" y="3967390"/>
              <a:ext cx="1680496" cy="1680496"/>
              <a:chOff x="10515120" y="1090158"/>
              <a:chExt cx="1680496" cy="1680496"/>
            </a:xfrm>
          </p:grpSpPr>
          <p:sp>
            <p:nvSpPr>
              <p:cNvPr id="114" name="椭圆 113"/>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2000"/>
              </a:p>
            </p:txBody>
          </p:sp>
          <p:sp>
            <p:nvSpPr>
              <p:cNvPr id="115" name="椭圆 114"/>
              <p:cNvSpPr/>
              <p:nvPr/>
            </p:nvSpPr>
            <p:spPr>
              <a:xfrm>
                <a:off x="10672509" y="1247547"/>
                <a:ext cx="1365718" cy="1365718"/>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000"/>
              </a:p>
            </p:txBody>
          </p:sp>
        </p:grpSp>
        <p:sp>
          <p:nvSpPr>
            <p:cNvPr id="113" name="TextBox 112"/>
            <p:cNvSpPr txBox="1"/>
            <p:nvPr/>
          </p:nvSpPr>
          <p:spPr>
            <a:xfrm>
              <a:off x="12993292" y="4397701"/>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a:t>
              </a:r>
              <a:endParaRPr lang="zh-CN" altLang="en-US" sz="2800" dirty="0">
                <a:solidFill>
                  <a:schemeClr val="bg1"/>
                </a:solidFill>
                <a:latin typeface="DFGothic-EB" panose="02010609010101010101" pitchFamily="1" charset="-128"/>
                <a:ea typeface="DFGothic-EB" panose="02010609010101010101" pitchFamily="1" charset="-128"/>
              </a:endParaRPr>
            </a:p>
          </p:txBody>
        </p:sp>
      </p:grpSp>
      <p:pic>
        <p:nvPicPr>
          <p:cNvPr id="54" name="图片 53">
            <a:extLst>
              <a:ext uri="{FF2B5EF4-FFF2-40B4-BE49-F238E27FC236}">
                <a16:creationId xmlns:a16="http://schemas.microsoft.com/office/drawing/2014/main" id="{BF3902B3-05F3-4909-9114-E1AEA8CBE4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0897" y="288404"/>
            <a:ext cx="3384153" cy="977011"/>
          </a:xfrm>
          <a:prstGeom prst="rect">
            <a:avLst/>
          </a:prstGeom>
        </p:spPr>
      </p:pic>
      <p:pic>
        <p:nvPicPr>
          <p:cNvPr id="5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0585"/>
            <a:ext cx="11557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2811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1000" fill="hold"/>
                                        <p:tgtEl>
                                          <p:spTgt spid="65"/>
                                        </p:tgtEl>
                                        <p:attrNameLst>
                                          <p:attrName>ppt_w</p:attrName>
                                        </p:attrNameLst>
                                      </p:cBhvr>
                                      <p:tavLst>
                                        <p:tav tm="0">
                                          <p:val>
                                            <p:fltVal val="0"/>
                                          </p:val>
                                        </p:tav>
                                        <p:tav tm="100000">
                                          <p:val>
                                            <p:strVal val="#ppt_w"/>
                                          </p:val>
                                        </p:tav>
                                      </p:tavLst>
                                    </p:anim>
                                    <p:anim calcmode="lin" valueType="num">
                                      <p:cBhvr>
                                        <p:cTn id="8" dur="1000" fill="hold"/>
                                        <p:tgtEl>
                                          <p:spTgt spid="65"/>
                                        </p:tgtEl>
                                        <p:attrNameLst>
                                          <p:attrName>ppt_h</p:attrName>
                                        </p:attrNameLst>
                                      </p:cBhvr>
                                      <p:tavLst>
                                        <p:tav tm="0">
                                          <p:val>
                                            <p:fltVal val="0"/>
                                          </p:val>
                                        </p:tav>
                                        <p:tav tm="100000">
                                          <p:val>
                                            <p:strVal val="#ppt_h"/>
                                          </p:val>
                                        </p:tav>
                                      </p:tavLst>
                                    </p:anim>
                                    <p:anim calcmode="lin" valueType="num">
                                      <p:cBhvr>
                                        <p:cTn id="9" dur="1000" fill="hold"/>
                                        <p:tgtEl>
                                          <p:spTgt spid="65"/>
                                        </p:tgtEl>
                                        <p:attrNameLst>
                                          <p:attrName>style.rotation</p:attrName>
                                        </p:attrNameLst>
                                      </p:cBhvr>
                                      <p:tavLst>
                                        <p:tav tm="0">
                                          <p:val>
                                            <p:fltVal val="90"/>
                                          </p:val>
                                        </p:tav>
                                        <p:tav tm="100000">
                                          <p:val>
                                            <p:fltVal val="0"/>
                                          </p:val>
                                        </p:tav>
                                      </p:tavLst>
                                    </p:anim>
                                    <p:animEffect transition="in" filter="fade">
                                      <p:cBhvr>
                                        <p:cTn id="10" dur="1000"/>
                                        <p:tgtEl>
                                          <p:spTgt spid="65"/>
                                        </p:tgtEl>
                                      </p:cBhvr>
                                    </p:animEffect>
                                  </p:childTnLst>
                                </p:cTn>
                              </p:par>
                              <p:par>
                                <p:cTn id="11" presetID="31"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 calcmode="lin" valueType="num">
                                      <p:cBhvr>
                                        <p:cTn id="13" dur="1000" fill="hold"/>
                                        <p:tgtEl>
                                          <p:spTgt spid="105"/>
                                        </p:tgtEl>
                                        <p:attrNameLst>
                                          <p:attrName>ppt_w</p:attrName>
                                        </p:attrNameLst>
                                      </p:cBhvr>
                                      <p:tavLst>
                                        <p:tav tm="0">
                                          <p:val>
                                            <p:fltVal val="0"/>
                                          </p:val>
                                        </p:tav>
                                        <p:tav tm="100000">
                                          <p:val>
                                            <p:strVal val="#ppt_w"/>
                                          </p:val>
                                        </p:tav>
                                      </p:tavLst>
                                    </p:anim>
                                    <p:anim calcmode="lin" valueType="num">
                                      <p:cBhvr>
                                        <p:cTn id="14" dur="1000" fill="hold"/>
                                        <p:tgtEl>
                                          <p:spTgt spid="105"/>
                                        </p:tgtEl>
                                        <p:attrNameLst>
                                          <p:attrName>ppt_h</p:attrName>
                                        </p:attrNameLst>
                                      </p:cBhvr>
                                      <p:tavLst>
                                        <p:tav tm="0">
                                          <p:val>
                                            <p:fltVal val="0"/>
                                          </p:val>
                                        </p:tav>
                                        <p:tav tm="100000">
                                          <p:val>
                                            <p:strVal val="#ppt_h"/>
                                          </p:val>
                                        </p:tav>
                                      </p:tavLst>
                                    </p:anim>
                                    <p:anim calcmode="lin" valueType="num">
                                      <p:cBhvr>
                                        <p:cTn id="15" dur="1000" fill="hold"/>
                                        <p:tgtEl>
                                          <p:spTgt spid="105"/>
                                        </p:tgtEl>
                                        <p:attrNameLst>
                                          <p:attrName>style.rotation</p:attrName>
                                        </p:attrNameLst>
                                      </p:cBhvr>
                                      <p:tavLst>
                                        <p:tav tm="0">
                                          <p:val>
                                            <p:fltVal val="90"/>
                                          </p:val>
                                        </p:tav>
                                        <p:tav tm="100000">
                                          <p:val>
                                            <p:fltVal val="0"/>
                                          </p:val>
                                        </p:tav>
                                      </p:tavLst>
                                    </p:anim>
                                    <p:animEffect transition="in" filter="fade">
                                      <p:cBhvr>
                                        <p:cTn id="16" dur="1000"/>
                                        <p:tgtEl>
                                          <p:spTgt spid="105"/>
                                        </p:tgtEl>
                                      </p:cBhvr>
                                    </p:animEffect>
                                  </p:childTnLst>
                                </p:cTn>
                              </p:par>
                              <p:par>
                                <p:cTn id="17" presetID="3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1000" fill="hold"/>
                                        <p:tgtEl>
                                          <p:spTgt spid="68"/>
                                        </p:tgtEl>
                                        <p:attrNameLst>
                                          <p:attrName>ppt_w</p:attrName>
                                        </p:attrNameLst>
                                      </p:cBhvr>
                                      <p:tavLst>
                                        <p:tav tm="0">
                                          <p:val>
                                            <p:fltVal val="0"/>
                                          </p:val>
                                        </p:tav>
                                        <p:tav tm="100000">
                                          <p:val>
                                            <p:strVal val="#ppt_w"/>
                                          </p:val>
                                        </p:tav>
                                      </p:tavLst>
                                    </p:anim>
                                    <p:anim calcmode="lin" valueType="num">
                                      <p:cBhvr>
                                        <p:cTn id="20" dur="1000" fill="hold"/>
                                        <p:tgtEl>
                                          <p:spTgt spid="68"/>
                                        </p:tgtEl>
                                        <p:attrNameLst>
                                          <p:attrName>ppt_h</p:attrName>
                                        </p:attrNameLst>
                                      </p:cBhvr>
                                      <p:tavLst>
                                        <p:tav tm="0">
                                          <p:val>
                                            <p:fltVal val="0"/>
                                          </p:val>
                                        </p:tav>
                                        <p:tav tm="100000">
                                          <p:val>
                                            <p:strVal val="#ppt_h"/>
                                          </p:val>
                                        </p:tav>
                                      </p:tavLst>
                                    </p:anim>
                                    <p:anim calcmode="lin" valueType="num">
                                      <p:cBhvr>
                                        <p:cTn id="21" dur="1000" fill="hold"/>
                                        <p:tgtEl>
                                          <p:spTgt spid="68"/>
                                        </p:tgtEl>
                                        <p:attrNameLst>
                                          <p:attrName>style.rotation</p:attrName>
                                        </p:attrNameLst>
                                      </p:cBhvr>
                                      <p:tavLst>
                                        <p:tav tm="0">
                                          <p:val>
                                            <p:fltVal val="90"/>
                                          </p:val>
                                        </p:tav>
                                        <p:tav tm="100000">
                                          <p:val>
                                            <p:fltVal val="0"/>
                                          </p:val>
                                        </p:tav>
                                      </p:tavLst>
                                    </p:anim>
                                    <p:animEffect transition="in" filter="fade">
                                      <p:cBhvr>
                                        <p:cTn id="22" dur="1000"/>
                                        <p:tgtEl>
                                          <p:spTgt spid="68"/>
                                        </p:tgtEl>
                                      </p:cBhvr>
                                    </p:animEffect>
                                  </p:childTnLst>
                                </p:cTn>
                              </p:par>
                              <p:par>
                                <p:cTn id="23" presetID="3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p:cTn id="25" dur="1000" fill="hold"/>
                                        <p:tgtEl>
                                          <p:spTgt spid="98"/>
                                        </p:tgtEl>
                                        <p:attrNameLst>
                                          <p:attrName>ppt_w</p:attrName>
                                        </p:attrNameLst>
                                      </p:cBhvr>
                                      <p:tavLst>
                                        <p:tav tm="0">
                                          <p:val>
                                            <p:fltVal val="0"/>
                                          </p:val>
                                        </p:tav>
                                        <p:tav tm="100000">
                                          <p:val>
                                            <p:strVal val="#ppt_w"/>
                                          </p:val>
                                        </p:tav>
                                      </p:tavLst>
                                    </p:anim>
                                    <p:anim calcmode="lin" valueType="num">
                                      <p:cBhvr>
                                        <p:cTn id="26" dur="1000" fill="hold"/>
                                        <p:tgtEl>
                                          <p:spTgt spid="98"/>
                                        </p:tgtEl>
                                        <p:attrNameLst>
                                          <p:attrName>ppt_h</p:attrName>
                                        </p:attrNameLst>
                                      </p:cBhvr>
                                      <p:tavLst>
                                        <p:tav tm="0">
                                          <p:val>
                                            <p:fltVal val="0"/>
                                          </p:val>
                                        </p:tav>
                                        <p:tav tm="100000">
                                          <p:val>
                                            <p:strVal val="#ppt_h"/>
                                          </p:val>
                                        </p:tav>
                                      </p:tavLst>
                                    </p:anim>
                                    <p:anim calcmode="lin" valueType="num">
                                      <p:cBhvr>
                                        <p:cTn id="27" dur="1000" fill="hold"/>
                                        <p:tgtEl>
                                          <p:spTgt spid="98"/>
                                        </p:tgtEl>
                                        <p:attrNameLst>
                                          <p:attrName>style.rotation</p:attrName>
                                        </p:attrNameLst>
                                      </p:cBhvr>
                                      <p:tavLst>
                                        <p:tav tm="0">
                                          <p:val>
                                            <p:fltVal val="90"/>
                                          </p:val>
                                        </p:tav>
                                        <p:tav tm="100000">
                                          <p:val>
                                            <p:fltVal val="0"/>
                                          </p:val>
                                        </p:tav>
                                      </p:tavLst>
                                    </p:anim>
                                    <p:animEffect transition="in" filter="fade">
                                      <p:cBhvr>
                                        <p:cTn id="28" dur="1000"/>
                                        <p:tgtEl>
                                          <p:spTgt spid="98"/>
                                        </p:tgtEl>
                                      </p:cBhvr>
                                    </p:animEffect>
                                  </p:childTnLst>
                                </p:cTn>
                              </p:par>
                              <p:par>
                                <p:cTn id="29" presetID="3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p:cTn id="31" dur="1000" fill="hold"/>
                                        <p:tgtEl>
                                          <p:spTgt spid="71"/>
                                        </p:tgtEl>
                                        <p:attrNameLst>
                                          <p:attrName>ppt_w</p:attrName>
                                        </p:attrNameLst>
                                      </p:cBhvr>
                                      <p:tavLst>
                                        <p:tav tm="0">
                                          <p:val>
                                            <p:fltVal val="0"/>
                                          </p:val>
                                        </p:tav>
                                        <p:tav tm="100000">
                                          <p:val>
                                            <p:strVal val="#ppt_w"/>
                                          </p:val>
                                        </p:tav>
                                      </p:tavLst>
                                    </p:anim>
                                    <p:anim calcmode="lin" valueType="num">
                                      <p:cBhvr>
                                        <p:cTn id="32" dur="1000" fill="hold"/>
                                        <p:tgtEl>
                                          <p:spTgt spid="71"/>
                                        </p:tgtEl>
                                        <p:attrNameLst>
                                          <p:attrName>ppt_h</p:attrName>
                                        </p:attrNameLst>
                                      </p:cBhvr>
                                      <p:tavLst>
                                        <p:tav tm="0">
                                          <p:val>
                                            <p:fltVal val="0"/>
                                          </p:val>
                                        </p:tav>
                                        <p:tav tm="100000">
                                          <p:val>
                                            <p:strVal val="#ppt_h"/>
                                          </p:val>
                                        </p:tav>
                                      </p:tavLst>
                                    </p:anim>
                                    <p:anim calcmode="lin" valueType="num">
                                      <p:cBhvr>
                                        <p:cTn id="33" dur="1000" fill="hold"/>
                                        <p:tgtEl>
                                          <p:spTgt spid="71"/>
                                        </p:tgtEl>
                                        <p:attrNameLst>
                                          <p:attrName>style.rotation</p:attrName>
                                        </p:attrNameLst>
                                      </p:cBhvr>
                                      <p:tavLst>
                                        <p:tav tm="0">
                                          <p:val>
                                            <p:fltVal val="90"/>
                                          </p:val>
                                        </p:tav>
                                        <p:tav tm="100000">
                                          <p:val>
                                            <p:fltVal val="0"/>
                                          </p:val>
                                        </p:tav>
                                      </p:tavLst>
                                    </p:anim>
                                    <p:animEffect transition="in" filter="fade">
                                      <p:cBhvr>
                                        <p:cTn id="34" dur="1000"/>
                                        <p:tgtEl>
                                          <p:spTgt spid="71"/>
                                        </p:tgtEl>
                                      </p:cBhvr>
                                    </p:animEffect>
                                  </p:childTnLst>
                                </p:cTn>
                              </p:par>
                              <p:par>
                                <p:cTn id="35" presetID="3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cBhvr>
                                        <p:cTn id="37" dur="1000" fill="hold"/>
                                        <p:tgtEl>
                                          <p:spTgt spid="93"/>
                                        </p:tgtEl>
                                        <p:attrNameLst>
                                          <p:attrName>ppt_w</p:attrName>
                                        </p:attrNameLst>
                                      </p:cBhvr>
                                      <p:tavLst>
                                        <p:tav tm="0">
                                          <p:val>
                                            <p:fltVal val="0"/>
                                          </p:val>
                                        </p:tav>
                                        <p:tav tm="100000">
                                          <p:val>
                                            <p:strVal val="#ppt_w"/>
                                          </p:val>
                                        </p:tav>
                                      </p:tavLst>
                                    </p:anim>
                                    <p:anim calcmode="lin" valueType="num">
                                      <p:cBhvr>
                                        <p:cTn id="38" dur="1000" fill="hold"/>
                                        <p:tgtEl>
                                          <p:spTgt spid="93"/>
                                        </p:tgtEl>
                                        <p:attrNameLst>
                                          <p:attrName>ppt_h</p:attrName>
                                        </p:attrNameLst>
                                      </p:cBhvr>
                                      <p:tavLst>
                                        <p:tav tm="0">
                                          <p:val>
                                            <p:fltVal val="0"/>
                                          </p:val>
                                        </p:tav>
                                        <p:tav tm="100000">
                                          <p:val>
                                            <p:strVal val="#ppt_h"/>
                                          </p:val>
                                        </p:tav>
                                      </p:tavLst>
                                    </p:anim>
                                    <p:anim calcmode="lin" valueType="num">
                                      <p:cBhvr>
                                        <p:cTn id="39" dur="1000" fill="hold"/>
                                        <p:tgtEl>
                                          <p:spTgt spid="93"/>
                                        </p:tgtEl>
                                        <p:attrNameLst>
                                          <p:attrName>style.rotation</p:attrName>
                                        </p:attrNameLst>
                                      </p:cBhvr>
                                      <p:tavLst>
                                        <p:tav tm="0">
                                          <p:val>
                                            <p:fltVal val="90"/>
                                          </p:val>
                                        </p:tav>
                                        <p:tav tm="100000">
                                          <p:val>
                                            <p:fltVal val="0"/>
                                          </p:val>
                                        </p:tav>
                                      </p:tavLst>
                                    </p:anim>
                                    <p:animEffect transition="in" filter="fade">
                                      <p:cBhvr>
                                        <p:cTn id="40" dur="1000"/>
                                        <p:tgtEl>
                                          <p:spTgt spid="93"/>
                                        </p:tgtEl>
                                      </p:cBhvr>
                                    </p:animEffect>
                                  </p:childTnLst>
                                </p:cTn>
                              </p:par>
                              <p:par>
                                <p:cTn id="41" presetID="3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p:cTn id="43" dur="1000" fill="hold"/>
                                        <p:tgtEl>
                                          <p:spTgt spid="74"/>
                                        </p:tgtEl>
                                        <p:attrNameLst>
                                          <p:attrName>ppt_w</p:attrName>
                                        </p:attrNameLst>
                                      </p:cBhvr>
                                      <p:tavLst>
                                        <p:tav tm="0">
                                          <p:val>
                                            <p:fltVal val="0"/>
                                          </p:val>
                                        </p:tav>
                                        <p:tav tm="100000">
                                          <p:val>
                                            <p:strVal val="#ppt_w"/>
                                          </p:val>
                                        </p:tav>
                                      </p:tavLst>
                                    </p:anim>
                                    <p:anim calcmode="lin" valueType="num">
                                      <p:cBhvr>
                                        <p:cTn id="44" dur="1000" fill="hold"/>
                                        <p:tgtEl>
                                          <p:spTgt spid="74"/>
                                        </p:tgtEl>
                                        <p:attrNameLst>
                                          <p:attrName>ppt_h</p:attrName>
                                        </p:attrNameLst>
                                      </p:cBhvr>
                                      <p:tavLst>
                                        <p:tav tm="0">
                                          <p:val>
                                            <p:fltVal val="0"/>
                                          </p:val>
                                        </p:tav>
                                        <p:tav tm="100000">
                                          <p:val>
                                            <p:strVal val="#ppt_h"/>
                                          </p:val>
                                        </p:tav>
                                      </p:tavLst>
                                    </p:anim>
                                    <p:anim calcmode="lin" valueType="num">
                                      <p:cBhvr>
                                        <p:cTn id="45" dur="1000" fill="hold"/>
                                        <p:tgtEl>
                                          <p:spTgt spid="74"/>
                                        </p:tgtEl>
                                        <p:attrNameLst>
                                          <p:attrName>style.rotation</p:attrName>
                                        </p:attrNameLst>
                                      </p:cBhvr>
                                      <p:tavLst>
                                        <p:tav tm="0">
                                          <p:val>
                                            <p:fltVal val="90"/>
                                          </p:val>
                                        </p:tav>
                                        <p:tav tm="100000">
                                          <p:val>
                                            <p:fltVal val="0"/>
                                          </p:val>
                                        </p:tav>
                                      </p:tavLst>
                                    </p:anim>
                                    <p:animEffect transition="in" filter="fade">
                                      <p:cBhvr>
                                        <p:cTn id="46" dur="1000"/>
                                        <p:tgtEl>
                                          <p:spTgt spid="74"/>
                                        </p:tgtEl>
                                      </p:cBhvr>
                                    </p:animEffect>
                                  </p:childTnLst>
                                </p:cTn>
                              </p:par>
                              <p:par>
                                <p:cTn id="47" presetID="31"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anim calcmode="lin" valueType="num">
                                      <p:cBhvr>
                                        <p:cTn id="49" dur="1000" fill="hold"/>
                                        <p:tgtEl>
                                          <p:spTgt spid="82"/>
                                        </p:tgtEl>
                                        <p:attrNameLst>
                                          <p:attrName>ppt_w</p:attrName>
                                        </p:attrNameLst>
                                      </p:cBhvr>
                                      <p:tavLst>
                                        <p:tav tm="0">
                                          <p:val>
                                            <p:fltVal val="0"/>
                                          </p:val>
                                        </p:tav>
                                        <p:tav tm="100000">
                                          <p:val>
                                            <p:strVal val="#ppt_w"/>
                                          </p:val>
                                        </p:tav>
                                      </p:tavLst>
                                    </p:anim>
                                    <p:anim calcmode="lin" valueType="num">
                                      <p:cBhvr>
                                        <p:cTn id="50" dur="1000" fill="hold"/>
                                        <p:tgtEl>
                                          <p:spTgt spid="82"/>
                                        </p:tgtEl>
                                        <p:attrNameLst>
                                          <p:attrName>ppt_h</p:attrName>
                                        </p:attrNameLst>
                                      </p:cBhvr>
                                      <p:tavLst>
                                        <p:tav tm="0">
                                          <p:val>
                                            <p:fltVal val="0"/>
                                          </p:val>
                                        </p:tav>
                                        <p:tav tm="100000">
                                          <p:val>
                                            <p:strVal val="#ppt_h"/>
                                          </p:val>
                                        </p:tav>
                                      </p:tavLst>
                                    </p:anim>
                                    <p:anim calcmode="lin" valueType="num">
                                      <p:cBhvr>
                                        <p:cTn id="51" dur="1000" fill="hold"/>
                                        <p:tgtEl>
                                          <p:spTgt spid="82"/>
                                        </p:tgtEl>
                                        <p:attrNameLst>
                                          <p:attrName>style.rotation</p:attrName>
                                        </p:attrNameLst>
                                      </p:cBhvr>
                                      <p:tavLst>
                                        <p:tav tm="0">
                                          <p:val>
                                            <p:fltVal val="90"/>
                                          </p:val>
                                        </p:tav>
                                        <p:tav tm="100000">
                                          <p:val>
                                            <p:fltVal val="0"/>
                                          </p:val>
                                        </p:tav>
                                      </p:tavLst>
                                    </p:anim>
                                    <p:animEffect transition="in" filter="fade">
                                      <p:cBhvr>
                                        <p:cTn id="52" dur="1000"/>
                                        <p:tgtEl>
                                          <p:spTgt spid="82"/>
                                        </p:tgtEl>
                                      </p:cBhvr>
                                    </p:animEffect>
                                  </p:childTnLst>
                                </p:cTn>
                              </p:par>
                              <p:par>
                                <p:cTn id="53" presetID="3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1000" fill="hold"/>
                                        <p:tgtEl>
                                          <p:spTgt spid="78"/>
                                        </p:tgtEl>
                                        <p:attrNameLst>
                                          <p:attrName>ppt_w</p:attrName>
                                        </p:attrNameLst>
                                      </p:cBhvr>
                                      <p:tavLst>
                                        <p:tav tm="0">
                                          <p:val>
                                            <p:fltVal val="0"/>
                                          </p:val>
                                        </p:tav>
                                        <p:tav tm="100000">
                                          <p:val>
                                            <p:strVal val="#ppt_w"/>
                                          </p:val>
                                        </p:tav>
                                      </p:tavLst>
                                    </p:anim>
                                    <p:anim calcmode="lin" valueType="num">
                                      <p:cBhvr>
                                        <p:cTn id="56" dur="1000" fill="hold"/>
                                        <p:tgtEl>
                                          <p:spTgt spid="78"/>
                                        </p:tgtEl>
                                        <p:attrNameLst>
                                          <p:attrName>ppt_h</p:attrName>
                                        </p:attrNameLst>
                                      </p:cBhvr>
                                      <p:tavLst>
                                        <p:tav tm="0">
                                          <p:val>
                                            <p:fltVal val="0"/>
                                          </p:val>
                                        </p:tav>
                                        <p:tav tm="100000">
                                          <p:val>
                                            <p:strVal val="#ppt_h"/>
                                          </p:val>
                                        </p:tav>
                                      </p:tavLst>
                                    </p:anim>
                                    <p:anim calcmode="lin" valueType="num">
                                      <p:cBhvr>
                                        <p:cTn id="57" dur="1000" fill="hold"/>
                                        <p:tgtEl>
                                          <p:spTgt spid="78"/>
                                        </p:tgtEl>
                                        <p:attrNameLst>
                                          <p:attrName>style.rotation</p:attrName>
                                        </p:attrNameLst>
                                      </p:cBhvr>
                                      <p:tavLst>
                                        <p:tav tm="0">
                                          <p:val>
                                            <p:fltVal val="90"/>
                                          </p:val>
                                        </p:tav>
                                        <p:tav tm="100000">
                                          <p:val>
                                            <p:fltVal val="0"/>
                                          </p:val>
                                        </p:tav>
                                      </p:tavLst>
                                    </p:anim>
                                    <p:animEffect transition="in" filter="fade">
                                      <p:cBhvr>
                                        <p:cTn id="58" dur="1000"/>
                                        <p:tgtEl>
                                          <p:spTgt spid="78"/>
                                        </p:tgtEl>
                                      </p:cBhvr>
                                    </p:animEffect>
                                  </p:childTnLst>
                                </p:cTn>
                              </p:par>
                              <p:par>
                                <p:cTn id="59" presetID="31" presetClass="entr" presetSubtype="0"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anim calcmode="lin" valueType="num">
                                      <p:cBhvr>
                                        <p:cTn id="61" dur="1000" fill="hold"/>
                                        <p:tgtEl>
                                          <p:spTgt spid="87"/>
                                        </p:tgtEl>
                                        <p:attrNameLst>
                                          <p:attrName>ppt_w</p:attrName>
                                        </p:attrNameLst>
                                      </p:cBhvr>
                                      <p:tavLst>
                                        <p:tav tm="0">
                                          <p:val>
                                            <p:fltVal val="0"/>
                                          </p:val>
                                        </p:tav>
                                        <p:tav tm="100000">
                                          <p:val>
                                            <p:strVal val="#ppt_w"/>
                                          </p:val>
                                        </p:tav>
                                      </p:tavLst>
                                    </p:anim>
                                    <p:anim calcmode="lin" valueType="num">
                                      <p:cBhvr>
                                        <p:cTn id="62" dur="1000" fill="hold"/>
                                        <p:tgtEl>
                                          <p:spTgt spid="87"/>
                                        </p:tgtEl>
                                        <p:attrNameLst>
                                          <p:attrName>ppt_h</p:attrName>
                                        </p:attrNameLst>
                                      </p:cBhvr>
                                      <p:tavLst>
                                        <p:tav tm="0">
                                          <p:val>
                                            <p:fltVal val="0"/>
                                          </p:val>
                                        </p:tav>
                                        <p:tav tm="100000">
                                          <p:val>
                                            <p:strVal val="#ppt_h"/>
                                          </p:val>
                                        </p:tav>
                                      </p:tavLst>
                                    </p:anim>
                                    <p:anim calcmode="lin" valueType="num">
                                      <p:cBhvr>
                                        <p:cTn id="63" dur="1000" fill="hold"/>
                                        <p:tgtEl>
                                          <p:spTgt spid="87"/>
                                        </p:tgtEl>
                                        <p:attrNameLst>
                                          <p:attrName>style.rotation</p:attrName>
                                        </p:attrNameLst>
                                      </p:cBhvr>
                                      <p:tavLst>
                                        <p:tav tm="0">
                                          <p:val>
                                            <p:fltVal val="90"/>
                                          </p:val>
                                        </p:tav>
                                        <p:tav tm="100000">
                                          <p:val>
                                            <p:fltVal val="0"/>
                                          </p:val>
                                        </p:tav>
                                      </p:tavLst>
                                    </p:anim>
                                    <p:animEffect transition="in" filter="fade">
                                      <p:cBhvr>
                                        <p:cTn id="64"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dirty="0"/>
              <a:t>3.</a:t>
            </a:r>
            <a:r>
              <a:rPr lang="zh-CN" altLang="en-US" sz="3600" dirty="0"/>
              <a:t>心得体会</a:t>
            </a:r>
          </a:p>
        </p:txBody>
      </p:sp>
      <p:sp>
        <p:nvSpPr>
          <p:cNvPr id="75" name="TextBox 74"/>
          <p:cNvSpPr txBox="1"/>
          <p:nvPr/>
        </p:nvSpPr>
        <p:spPr>
          <a:xfrm>
            <a:off x="866073" y="1312833"/>
            <a:ext cx="3148898" cy="630601"/>
          </a:xfrm>
          <a:prstGeom prst="rect">
            <a:avLst/>
          </a:prstGeom>
          <a:noFill/>
        </p:spPr>
        <p:txBody>
          <a:bodyPr wrap="none" lIns="136822" tIns="68411" rIns="136822" bIns="68411" rtlCol="0">
            <a:spAutoFit/>
          </a:bodyPr>
          <a:lstStyle/>
          <a:p>
            <a:r>
              <a:rPr lang="zh-CN" altLang="en-US" sz="3200" dirty="0">
                <a:solidFill>
                  <a:schemeClr val="accent1"/>
                </a:solidFill>
                <a:latin typeface="+mn-ea"/>
              </a:rPr>
              <a:t>主观回顾和描述</a:t>
            </a:r>
          </a:p>
        </p:txBody>
      </p:sp>
      <p:sp>
        <p:nvSpPr>
          <p:cNvPr id="76" name="矩形 75"/>
          <p:cNvSpPr>
            <a:spLocks noChangeArrowheads="1"/>
          </p:cNvSpPr>
          <p:nvPr/>
        </p:nvSpPr>
        <p:spPr bwMode="auto">
          <a:xfrm>
            <a:off x="897549" y="2009273"/>
            <a:ext cx="5726964" cy="58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6822" tIns="68411" rIns="136822" bIns="68411">
            <a:spAutoFit/>
          </a:bodyPr>
          <a:lstStyle/>
          <a:p>
            <a:pPr>
              <a:lnSpc>
                <a:spcPct val="125000"/>
              </a:lnSpc>
            </a:pPr>
            <a:r>
              <a:rPr lang="zh-CN" altLang="en-US" sz="2000" dirty="0">
                <a:latin typeface="微软雅黑"/>
                <a:ea typeface="微软雅黑"/>
                <a:cs typeface="Lato Light" charset="0"/>
                <a:sym typeface="Lato Light" charset="0"/>
              </a:rPr>
              <a:t>写完这个游戏项目，最大的感受就是，那些表面上看起来的功能，实际上代写出来是多么的复杂，</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当然，也深刻的体会到了改代码，调试程序的辛苦，因此还是在此向社会上默默付出的程序员表示感谢。在游戏的编写过程中，我们的认知也得到了提升：对于编译器，对于程序编译运行过程，对于文字编码</a:t>
            </a:r>
            <a:r>
              <a:rPr lang="en-US" altLang="zh-CN" sz="2000" dirty="0">
                <a:latin typeface="微软雅黑"/>
                <a:ea typeface="微软雅黑"/>
                <a:cs typeface="Lato Light" charset="0"/>
                <a:sym typeface="Lato Light" charset="0"/>
              </a:rPr>
              <a:t>......</a:t>
            </a:r>
            <a:r>
              <a:rPr lang="zh-CN" altLang="en-US" sz="2000" dirty="0">
                <a:latin typeface="微软雅黑"/>
                <a:ea typeface="微软雅黑"/>
                <a:cs typeface="Lato Light" charset="0"/>
                <a:sym typeface="Lato Light" charset="0"/>
              </a:rPr>
              <a:t>当然，在</a:t>
            </a:r>
            <a:r>
              <a:rPr lang="en-US" altLang="zh-CN" sz="2000" dirty="0">
                <a:latin typeface="微软雅黑"/>
                <a:ea typeface="微软雅黑"/>
                <a:cs typeface="Lato Light" charset="0"/>
                <a:sym typeface="Lato Light" charset="0"/>
              </a:rPr>
              <a:t>ai</a:t>
            </a:r>
            <a:r>
              <a:rPr lang="zh-CN" altLang="en-US" sz="2000" dirty="0">
                <a:latin typeface="微软雅黑"/>
                <a:ea typeface="微软雅黑"/>
                <a:cs typeface="Lato Light" charset="0"/>
                <a:sym typeface="Lato Light" charset="0"/>
              </a:rPr>
              <a:t>的时代，对于</a:t>
            </a:r>
            <a:r>
              <a:rPr lang="en-US" altLang="zh-CN" sz="2000" dirty="0">
                <a:latin typeface="微软雅黑"/>
                <a:ea typeface="微软雅黑"/>
                <a:cs typeface="Lato Light" charset="0"/>
                <a:sym typeface="Lato Light" charset="0"/>
              </a:rPr>
              <a:t>ai</a:t>
            </a:r>
            <a:r>
              <a:rPr lang="zh-CN" altLang="en-US" sz="2000" dirty="0">
                <a:latin typeface="微软雅黑"/>
                <a:ea typeface="微软雅黑"/>
                <a:cs typeface="Lato Light" charset="0"/>
                <a:sym typeface="Lato Light" charset="0"/>
              </a:rPr>
              <a:t>模型的强大、以及局限性也有了一个初步的认识。</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cs typeface="Lato Light" charset="0"/>
                <a:sym typeface="Lato Light" charset="0"/>
              </a:rPr>
              <a:t>当然，在我们多人的开发过程中，我们逐步认识到怎么进行团队开发提升了相互的默契，提升了团队协作的能力。这都是知识之外的重要收获。</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非常高兴有这么一个机会来编写一个自己的第一个看起来十分拙劣小游戏，但是这些确实是是一个起点，学习编程的意义在于创造，其中的乐趣也来源于创造，这其中快乐是非常值得回味的。</a:t>
            </a:r>
            <a:endParaRPr lang="en-US" altLang="zh-CN" sz="2000" dirty="0">
              <a:latin typeface="微软雅黑"/>
              <a:ea typeface="微软雅黑"/>
              <a:cs typeface="Lato Light" charset="0"/>
              <a:sym typeface="Lato Light" charset="0"/>
            </a:endParaRPr>
          </a:p>
        </p:txBody>
      </p:sp>
      <p:pic>
        <p:nvPicPr>
          <p:cNvPr id="16" name="图片 15" descr="文本&#10;&#10;AI 生成的内容可能不正确。">
            <a:extLst>
              <a:ext uri="{FF2B5EF4-FFF2-40B4-BE49-F238E27FC236}">
                <a16:creationId xmlns:a16="http://schemas.microsoft.com/office/drawing/2014/main" id="{35C9F712-237D-8F0E-3431-C97F91B48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609" y="1278490"/>
            <a:ext cx="5383897" cy="6394732"/>
          </a:xfrm>
          <a:prstGeom prst="rect">
            <a:avLst/>
          </a:prstGeom>
          <a:effectLst>
            <a:outerShdw blurRad="190500" dist="50800" dir="5400000" sx="104000" sy="104000" algn="ctr" rotWithShape="0">
              <a:srgbClr val="000000">
                <a:alpha val="50000"/>
              </a:srgbClr>
            </a:outerShdw>
            <a:softEdge rad="203200"/>
          </a:effectLst>
        </p:spPr>
      </p:pic>
    </p:spTree>
    <p:extLst>
      <p:ext uri="{BB962C8B-B14F-4D97-AF65-F5344CB8AC3E}">
        <p14:creationId xmlns:p14="http://schemas.microsoft.com/office/powerpoint/2010/main" val="3706097273"/>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图片包含 桌子, 照相机, 黑暗, 大&#10;&#10;AI 生成的内容可能不正确。">
            <a:extLst>
              <a:ext uri="{FF2B5EF4-FFF2-40B4-BE49-F238E27FC236}">
                <a16:creationId xmlns:a16="http://schemas.microsoft.com/office/drawing/2014/main" id="{7479B2C0-E526-C55C-AD08-9C3B019AC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661" y="5800167"/>
            <a:ext cx="3182187" cy="2121458"/>
          </a:xfrm>
          <a:prstGeom prst="rect">
            <a:avLst/>
          </a:prstGeom>
        </p:spPr>
      </p:pic>
      <p:sp>
        <p:nvSpPr>
          <p:cNvPr id="19" name="流程图: 预定义过程 18">
            <a:extLst>
              <a:ext uri="{FF2B5EF4-FFF2-40B4-BE49-F238E27FC236}">
                <a16:creationId xmlns:a16="http://schemas.microsoft.com/office/drawing/2014/main" id="{48D3BD3D-61AB-E3A1-FE1E-1C526456C888}"/>
              </a:ext>
            </a:extLst>
          </p:cNvPr>
          <p:cNvSpPr/>
          <p:nvPr/>
        </p:nvSpPr>
        <p:spPr>
          <a:xfrm>
            <a:off x="7931884" y="572"/>
            <a:ext cx="5726964" cy="7921053"/>
          </a:xfrm>
          <a:prstGeom prst="flowChartPredefinedProcess">
            <a:avLst/>
          </a:prstGeom>
          <a:solidFill>
            <a:schemeClr val="bg1">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A69E7C3-7261-8292-07BB-6ED957EBECEF}"/>
              </a:ext>
            </a:extLst>
          </p:cNvPr>
          <p:cNvSpPr>
            <a:spLocks noGrp="1"/>
          </p:cNvSpPr>
          <p:nvPr>
            <p:ph type="title"/>
          </p:nvPr>
        </p:nvSpPr>
        <p:spPr/>
        <p:txBody>
          <a:bodyPr/>
          <a:lstStyle/>
          <a:p>
            <a:pPr algn="l"/>
            <a:r>
              <a:rPr lang="en-US" altLang="zh-CN" sz="3200" dirty="0"/>
              <a:t>3.</a:t>
            </a:r>
            <a:r>
              <a:rPr lang="zh-CN" altLang="en-US" sz="3200" dirty="0"/>
              <a:t>心得体会</a:t>
            </a:r>
          </a:p>
        </p:txBody>
      </p:sp>
      <p:sp>
        <p:nvSpPr>
          <p:cNvPr id="3" name="TextBox 74">
            <a:extLst>
              <a:ext uri="{FF2B5EF4-FFF2-40B4-BE49-F238E27FC236}">
                <a16:creationId xmlns:a16="http://schemas.microsoft.com/office/drawing/2014/main" id="{BD27E032-A4EC-2CFE-B33E-8E802EC278B8}"/>
              </a:ext>
            </a:extLst>
          </p:cNvPr>
          <p:cNvSpPr txBox="1"/>
          <p:nvPr/>
        </p:nvSpPr>
        <p:spPr>
          <a:xfrm>
            <a:off x="866073" y="1312833"/>
            <a:ext cx="3148898" cy="630601"/>
          </a:xfrm>
          <a:prstGeom prst="rect">
            <a:avLst/>
          </a:prstGeom>
          <a:noFill/>
        </p:spPr>
        <p:txBody>
          <a:bodyPr wrap="none" lIns="136822" tIns="68411" rIns="136822" bIns="68411" rtlCol="0">
            <a:spAutoFit/>
          </a:bodyPr>
          <a:lstStyle/>
          <a:p>
            <a:r>
              <a:rPr lang="zh-CN" altLang="en-US" sz="3200" dirty="0">
                <a:solidFill>
                  <a:schemeClr val="accent1"/>
                </a:solidFill>
                <a:latin typeface="+mn-ea"/>
              </a:rPr>
              <a:t>遇到的一些问题</a:t>
            </a:r>
          </a:p>
        </p:txBody>
      </p:sp>
      <p:sp>
        <p:nvSpPr>
          <p:cNvPr id="4" name="矩形 3">
            <a:extLst>
              <a:ext uri="{FF2B5EF4-FFF2-40B4-BE49-F238E27FC236}">
                <a16:creationId xmlns:a16="http://schemas.microsoft.com/office/drawing/2014/main" id="{96A78614-AB44-4929-60D3-9033DFA38F07}"/>
              </a:ext>
            </a:extLst>
          </p:cNvPr>
          <p:cNvSpPr>
            <a:spLocks noChangeArrowheads="1"/>
          </p:cNvSpPr>
          <p:nvPr/>
        </p:nvSpPr>
        <p:spPr bwMode="auto">
          <a:xfrm>
            <a:off x="897549" y="2009273"/>
            <a:ext cx="5726964" cy="395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6822" tIns="68411" rIns="136822" bIns="68411">
            <a:spAutoFit/>
          </a:bodyPr>
          <a:lstStyle/>
          <a:p>
            <a:pPr>
              <a:lnSpc>
                <a:spcPct val="125000"/>
              </a:lnSpc>
            </a:pPr>
            <a:r>
              <a:rPr lang="zh-CN" altLang="en-US" sz="2000" dirty="0">
                <a:latin typeface="微软雅黑"/>
                <a:ea typeface="微软雅黑"/>
                <a:cs typeface="Lato Light" charset="0"/>
                <a:sym typeface="Lato Light" charset="0"/>
              </a:rPr>
              <a:t>编写过程中也遇到了许多的问题：</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透明贴图；</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多人合作程序结构怎么设计；</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中文的输出问题；</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游戏的画面流畅性的问题；</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音频无法正确播放；</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代码的兼容性问题。</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a:t>
            </a:r>
            <a:endParaRPr lang="en-US" altLang="zh-CN" sz="2000" dirty="0">
              <a:latin typeface="微软雅黑"/>
              <a:ea typeface="微软雅黑"/>
              <a:cs typeface="Lato Light" charset="0"/>
              <a:sym typeface="Lato Light" charset="0"/>
            </a:endParaRPr>
          </a:p>
          <a:p>
            <a:pPr>
              <a:lnSpc>
                <a:spcPct val="125000"/>
              </a:lnSpc>
            </a:pPr>
            <a:r>
              <a:rPr lang="zh-CN" altLang="en-US" sz="2000" dirty="0">
                <a:latin typeface="微软雅黑"/>
                <a:ea typeface="微软雅黑"/>
                <a:cs typeface="Lato Light" charset="0"/>
                <a:sym typeface="Lato Light" charset="0"/>
              </a:rPr>
              <a:t>注：具体问题和解决方案参见相关的周报和项目报告</a:t>
            </a:r>
            <a:endParaRPr lang="en-US" altLang="zh-CN" sz="2000" dirty="0">
              <a:latin typeface="微软雅黑"/>
              <a:ea typeface="微软雅黑"/>
              <a:cs typeface="Lato Light" charset="0"/>
              <a:sym typeface="Lato Light" charset="0"/>
            </a:endParaRPr>
          </a:p>
        </p:txBody>
      </p:sp>
      <p:grpSp>
        <p:nvGrpSpPr>
          <p:cNvPr id="22" name="组合 21">
            <a:extLst>
              <a:ext uri="{FF2B5EF4-FFF2-40B4-BE49-F238E27FC236}">
                <a16:creationId xmlns:a16="http://schemas.microsoft.com/office/drawing/2014/main" id="{FC687484-F86D-E448-FEE3-61634D095CAB}"/>
              </a:ext>
            </a:extLst>
          </p:cNvPr>
          <p:cNvGrpSpPr/>
          <p:nvPr/>
        </p:nvGrpSpPr>
        <p:grpSpPr>
          <a:xfrm>
            <a:off x="8995366" y="-23686853"/>
            <a:ext cx="3635905" cy="31573504"/>
            <a:chOff x="8995366" y="-23686853"/>
            <a:chExt cx="3635905" cy="31573504"/>
          </a:xfrm>
        </p:grpSpPr>
        <p:pic>
          <p:nvPicPr>
            <p:cNvPr id="6" name="图片 5" descr="文本&#10;&#10;AI 生成的内容可能不正确。">
              <a:extLst>
                <a:ext uri="{FF2B5EF4-FFF2-40B4-BE49-F238E27FC236}">
                  <a16:creationId xmlns:a16="http://schemas.microsoft.com/office/drawing/2014/main" id="{0C4C401E-BAB0-BBB5-A29C-C4914BE89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1178" y="-7810693"/>
              <a:ext cx="3600000" cy="3600000"/>
            </a:xfrm>
            <a:custGeom>
              <a:avLst/>
              <a:gdLst>
                <a:gd name="csX0" fmla="*/ 0 w 3600000"/>
                <a:gd name="csY0" fmla="*/ 0 h 3600000"/>
                <a:gd name="csX1" fmla="*/ 492000 w 3600000"/>
                <a:gd name="csY1" fmla="*/ 0 h 3600000"/>
                <a:gd name="csX2" fmla="*/ 1164000 w 3600000"/>
                <a:gd name="csY2" fmla="*/ 0 h 3600000"/>
                <a:gd name="csX3" fmla="*/ 1800000 w 3600000"/>
                <a:gd name="csY3" fmla="*/ 0 h 3600000"/>
                <a:gd name="csX4" fmla="*/ 2292000 w 3600000"/>
                <a:gd name="csY4" fmla="*/ 0 h 3600000"/>
                <a:gd name="csX5" fmla="*/ 2856000 w 3600000"/>
                <a:gd name="csY5" fmla="*/ 0 h 3600000"/>
                <a:gd name="csX6" fmla="*/ 3600000 w 3600000"/>
                <a:gd name="csY6" fmla="*/ 0 h 3600000"/>
                <a:gd name="csX7" fmla="*/ 3600000 w 3600000"/>
                <a:gd name="csY7" fmla="*/ 600000 h 3600000"/>
                <a:gd name="csX8" fmla="*/ 3600000 w 3600000"/>
                <a:gd name="csY8" fmla="*/ 1128000 h 3600000"/>
                <a:gd name="csX9" fmla="*/ 3600000 w 3600000"/>
                <a:gd name="csY9" fmla="*/ 1620000 h 3600000"/>
                <a:gd name="csX10" fmla="*/ 3600000 w 3600000"/>
                <a:gd name="csY10" fmla="*/ 2148000 h 3600000"/>
                <a:gd name="csX11" fmla="*/ 3600000 w 3600000"/>
                <a:gd name="csY11" fmla="*/ 2784000 h 3600000"/>
                <a:gd name="csX12" fmla="*/ 3600000 w 3600000"/>
                <a:gd name="csY12" fmla="*/ 3600000 h 3600000"/>
                <a:gd name="csX13" fmla="*/ 3108000 w 3600000"/>
                <a:gd name="csY13" fmla="*/ 3600000 h 3600000"/>
                <a:gd name="csX14" fmla="*/ 2616000 w 3600000"/>
                <a:gd name="csY14" fmla="*/ 3600000 h 3600000"/>
                <a:gd name="csX15" fmla="*/ 1980000 w 3600000"/>
                <a:gd name="csY15" fmla="*/ 3600000 h 3600000"/>
                <a:gd name="csX16" fmla="*/ 1488000 w 3600000"/>
                <a:gd name="csY16" fmla="*/ 3600000 h 3600000"/>
                <a:gd name="csX17" fmla="*/ 888000 w 3600000"/>
                <a:gd name="csY17" fmla="*/ 3600000 h 3600000"/>
                <a:gd name="csX18" fmla="*/ 0 w 3600000"/>
                <a:gd name="csY18" fmla="*/ 3600000 h 3600000"/>
                <a:gd name="csX19" fmla="*/ 0 w 3600000"/>
                <a:gd name="csY19" fmla="*/ 3000000 h 3600000"/>
                <a:gd name="csX20" fmla="*/ 0 w 3600000"/>
                <a:gd name="csY20" fmla="*/ 2400000 h 3600000"/>
                <a:gd name="csX21" fmla="*/ 0 w 3600000"/>
                <a:gd name="csY21" fmla="*/ 1728000 h 3600000"/>
                <a:gd name="csX22" fmla="*/ 0 w 3600000"/>
                <a:gd name="csY22" fmla="*/ 1164000 h 3600000"/>
                <a:gd name="csX23" fmla="*/ 0 w 3600000"/>
                <a:gd name="csY23" fmla="*/ 600000 h 3600000"/>
                <a:gd name="csX24" fmla="*/ 0 w 3600000"/>
                <a:gd name="csY24" fmla="*/ 0 h 3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3600000" h="3600000" fill="none" extrusionOk="0">
                  <a:moveTo>
                    <a:pt x="0" y="0"/>
                  </a:moveTo>
                  <a:cubicBezTo>
                    <a:pt x="117067" y="2289"/>
                    <a:pt x="322052" y="5439"/>
                    <a:pt x="492000" y="0"/>
                  </a:cubicBezTo>
                  <a:cubicBezTo>
                    <a:pt x="661948" y="-5439"/>
                    <a:pt x="928214" y="-21263"/>
                    <a:pt x="1164000" y="0"/>
                  </a:cubicBezTo>
                  <a:cubicBezTo>
                    <a:pt x="1399786" y="21263"/>
                    <a:pt x="1514382" y="14074"/>
                    <a:pt x="1800000" y="0"/>
                  </a:cubicBezTo>
                  <a:cubicBezTo>
                    <a:pt x="2085618" y="-14074"/>
                    <a:pt x="2173683" y="-47"/>
                    <a:pt x="2292000" y="0"/>
                  </a:cubicBezTo>
                  <a:cubicBezTo>
                    <a:pt x="2410317" y="47"/>
                    <a:pt x="2696111" y="-18818"/>
                    <a:pt x="2856000" y="0"/>
                  </a:cubicBezTo>
                  <a:cubicBezTo>
                    <a:pt x="3015889" y="18818"/>
                    <a:pt x="3319415" y="-31938"/>
                    <a:pt x="3600000" y="0"/>
                  </a:cubicBezTo>
                  <a:cubicBezTo>
                    <a:pt x="3575252" y="205609"/>
                    <a:pt x="3575651" y="473922"/>
                    <a:pt x="3600000" y="600000"/>
                  </a:cubicBezTo>
                  <a:cubicBezTo>
                    <a:pt x="3624349" y="726078"/>
                    <a:pt x="3620522" y="931730"/>
                    <a:pt x="3600000" y="1128000"/>
                  </a:cubicBezTo>
                  <a:cubicBezTo>
                    <a:pt x="3579478" y="1324270"/>
                    <a:pt x="3611455" y="1451371"/>
                    <a:pt x="3600000" y="1620000"/>
                  </a:cubicBezTo>
                  <a:cubicBezTo>
                    <a:pt x="3588545" y="1788629"/>
                    <a:pt x="3578944" y="1971343"/>
                    <a:pt x="3600000" y="2148000"/>
                  </a:cubicBezTo>
                  <a:cubicBezTo>
                    <a:pt x="3621056" y="2324657"/>
                    <a:pt x="3575839" y="2485838"/>
                    <a:pt x="3600000" y="2784000"/>
                  </a:cubicBezTo>
                  <a:cubicBezTo>
                    <a:pt x="3624161" y="3082162"/>
                    <a:pt x="3629141" y="3240000"/>
                    <a:pt x="3600000" y="3600000"/>
                  </a:cubicBezTo>
                  <a:cubicBezTo>
                    <a:pt x="3435948" y="3593094"/>
                    <a:pt x="3292473" y="3603615"/>
                    <a:pt x="3108000" y="3600000"/>
                  </a:cubicBezTo>
                  <a:cubicBezTo>
                    <a:pt x="2923527" y="3596385"/>
                    <a:pt x="2775711" y="3592004"/>
                    <a:pt x="2616000" y="3600000"/>
                  </a:cubicBezTo>
                  <a:cubicBezTo>
                    <a:pt x="2456289" y="3607996"/>
                    <a:pt x="2163992" y="3602340"/>
                    <a:pt x="1980000" y="3600000"/>
                  </a:cubicBezTo>
                  <a:cubicBezTo>
                    <a:pt x="1796008" y="3597660"/>
                    <a:pt x="1625352" y="3583332"/>
                    <a:pt x="1488000" y="3600000"/>
                  </a:cubicBezTo>
                  <a:cubicBezTo>
                    <a:pt x="1350648" y="3616668"/>
                    <a:pt x="1149876" y="3575761"/>
                    <a:pt x="888000" y="3600000"/>
                  </a:cubicBezTo>
                  <a:cubicBezTo>
                    <a:pt x="626124" y="3624239"/>
                    <a:pt x="188919" y="3623787"/>
                    <a:pt x="0" y="3600000"/>
                  </a:cubicBezTo>
                  <a:cubicBezTo>
                    <a:pt x="1788" y="3458672"/>
                    <a:pt x="430" y="3147828"/>
                    <a:pt x="0" y="3000000"/>
                  </a:cubicBezTo>
                  <a:cubicBezTo>
                    <a:pt x="-430" y="2852172"/>
                    <a:pt x="-12262" y="2613725"/>
                    <a:pt x="0" y="2400000"/>
                  </a:cubicBezTo>
                  <a:cubicBezTo>
                    <a:pt x="12262" y="2186275"/>
                    <a:pt x="16462" y="2013230"/>
                    <a:pt x="0" y="1728000"/>
                  </a:cubicBezTo>
                  <a:cubicBezTo>
                    <a:pt x="-16462" y="1442770"/>
                    <a:pt x="-9359" y="1393750"/>
                    <a:pt x="0" y="1164000"/>
                  </a:cubicBezTo>
                  <a:cubicBezTo>
                    <a:pt x="9359" y="934250"/>
                    <a:pt x="11235" y="848240"/>
                    <a:pt x="0" y="600000"/>
                  </a:cubicBezTo>
                  <a:cubicBezTo>
                    <a:pt x="-11235" y="351760"/>
                    <a:pt x="-4968" y="146723"/>
                    <a:pt x="0" y="0"/>
                  </a:cubicBezTo>
                  <a:close/>
                </a:path>
                <a:path w="3600000" h="3600000" stroke="0" extrusionOk="0">
                  <a:moveTo>
                    <a:pt x="0" y="0"/>
                  </a:moveTo>
                  <a:cubicBezTo>
                    <a:pt x="173271" y="-23413"/>
                    <a:pt x="389648" y="27707"/>
                    <a:pt x="564000" y="0"/>
                  </a:cubicBezTo>
                  <a:cubicBezTo>
                    <a:pt x="738352" y="-27707"/>
                    <a:pt x="945858" y="-6751"/>
                    <a:pt x="1056000" y="0"/>
                  </a:cubicBezTo>
                  <a:cubicBezTo>
                    <a:pt x="1166142" y="6751"/>
                    <a:pt x="1552608" y="-17179"/>
                    <a:pt x="1728000" y="0"/>
                  </a:cubicBezTo>
                  <a:cubicBezTo>
                    <a:pt x="1903392" y="17179"/>
                    <a:pt x="2022516" y="2013"/>
                    <a:pt x="2292000" y="0"/>
                  </a:cubicBezTo>
                  <a:cubicBezTo>
                    <a:pt x="2561484" y="-2013"/>
                    <a:pt x="2654284" y="9193"/>
                    <a:pt x="2856000" y="0"/>
                  </a:cubicBezTo>
                  <a:cubicBezTo>
                    <a:pt x="3057716" y="-9193"/>
                    <a:pt x="3327655" y="26791"/>
                    <a:pt x="3600000" y="0"/>
                  </a:cubicBezTo>
                  <a:cubicBezTo>
                    <a:pt x="3581973" y="110728"/>
                    <a:pt x="3607631" y="383232"/>
                    <a:pt x="3600000" y="528000"/>
                  </a:cubicBezTo>
                  <a:cubicBezTo>
                    <a:pt x="3592369" y="672768"/>
                    <a:pt x="3584455" y="833876"/>
                    <a:pt x="3600000" y="1128000"/>
                  </a:cubicBezTo>
                  <a:cubicBezTo>
                    <a:pt x="3615545" y="1422124"/>
                    <a:pt x="3585300" y="1481041"/>
                    <a:pt x="3600000" y="1656000"/>
                  </a:cubicBezTo>
                  <a:cubicBezTo>
                    <a:pt x="3614700" y="1830959"/>
                    <a:pt x="3608997" y="2074710"/>
                    <a:pt x="3600000" y="2184000"/>
                  </a:cubicBezTo>
                  <a:cubicBezTo>
                    <a:pt x="3591003" y="2293290"/>
                    <a:pt x="3626469" y="2565399"/>
                    <a:pt x="3600000" y="2784000"/>
                  </a:cubicBezTo>
                  <a:cubicBezTo>
                    <a:pt x="3573531" y="3002601"/>
                    <a:pt x="3617626" y="3291427"/>
                    <a:pt x="3600000" y="3600000"/>
                  </a:cubicBezTo>
                  <a:cubicBezTo>
                    <a:pt x="3496259" y="3619663"/>
                    <a:pt x="3260541" y="3614836"/>
                    <a:pt x="3108000" y="3600000"/>
                  </a:cubicBezTo>
                  <a:cubicBezTo>
                    <a:pt x="2955459" y="3585164"/>
                    <a:pt x="2576714" y="3583879"/>
                    <a:pt x="2436000" y="3600000"/>
                  </a:cubicBezTo>
                  <a:cubicBezTo>
                    <a:pt x="2295286" y="3616121"/>
                    <a:pt x="2028587" y="3604429"/>
                    <a:pt x="1908000" y="3600000"/>
                  </a:cubicBezTo>
                  <a:cubicBezTo>
                    <a:pt x="1787413" y="3595571"/>
                    <a:pt x="1568423" y="3595197"/>
                    <a:pt x="1308000" y="3600000"/>
                  </a:cubicBezTo>
                  <a:cubicBezTo>
                    <a:pt x="1047577" y="3604803"/>
                    <a:pt x="958062" y="3569680"/>
                    <a:pt x="636000" y="3600000"/>
                  </a:cubicBezTo>
                  <a:cubicBezTo>
                    <a:pt x="313938" y="3630320"/>
                    <a:pt x="221165" y="3610230"/>
                    <a:pt x="0" y="3600000"/>
                  </a:cubicBezTo>
                  <a:cubicBezTo>
                    <a:pt x="-1877" y="3401487"/>
                    <a:pt x="-2711" y="3253482"/>
                    <a:pt x="0" y="3108000"/>
                  </a:cubicBezTo>
                  <a:cubicBezTo>
                    <a:pt x="2711" y="2962518"/>
                    <a:pt x="2686" y="2710891"/>
                    <a:pt x="0" y="2580000"/>
                  </a:cubicBezTo>
                  <a:cubicBezTo>
                    <a:pt x="-2686" y="2449109"/>
                    <a:pt x="24272" y="2256105"/>
                    <a:pt x="0" y="2016000"/>
                  </a:cubicBezTo>
                  <a:cubicBezTo>
                    <a:pt x="-24272" y="1775895"/>
                    <a:pt x="-21911" y="1593856"/>
                    <a:pt x="0" y="1344000"/>
                  </a:cubicBezTo>
                  <a:cubicBezTo>
                    <a:pt x="21911" y="1094144"/>
                    <a:pt x="-15116" y="917136"/>
                    <a:pt x="0" y="744000"/>
                  </a:cubicBezTo>
                  <a:cubicBezTo>
                    <a:pt x="15116" y="570864"/>
                    <a:pt x="-16653" y="328579"/>
                    <a:pt x="0" y="0"/>
                  </a:cubicBezTo>
                  <a:close/>
                </a:path>
              </a:pathLst>
            </a:custGeom>
            <a:ln w="25400">
              <a:solidFill>
                <a:schemeClr val="tx2">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8" name="图片 7" descr="文本&#10;&#10;AI 生成的内容可能不正确。">
              <a:extLst>
                <a:ext uri="{FF2B5EF4-FFF2-40B4-BE49-F238E27FC236}">
                  <a16:creationId xmlns:a16="http://schemas.microsoft.com/office/drawing/2014/main" id="{DC0AB7B1-E5E0-21FE-A238-CC78FA216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1271" y="-19781221"/>
              <a:ext cx="3600000" cy="3600000"/>
            </a:xfrm>
            <a:custGeom>
              <a:avLst/>
              <a:gdLst>
                <a:gd name="csX0" fmla="*/ 0 w 3600000"/>
                <a:gd name="csY0" fmla="*/ 0 h 3600000"/>
                <a:gd name="csX1" fmla="*/ 528000 w 3600000"/>
                <a:gd name="csY1" fmla="*/ 0 h 3600000"/>
                <a:gd name="csX2" fmla="*/ 1200000 w 3600000"/>
                <a:gd name="csY2" fmla="*/ 0 h 3600000"/>
                <a:gd name="csX3" fmla="*/ 1872000 w 3600000"/>
                <a:gd name="csY3" fmla="*/ 0 h 3600000"/>
                <a:gd name="csX4" fmla="*/ 2400000 w 3600000"/>
                <a:gd name="csY4" fmla="*/ 0 h 3600000"/>
                <a:gd name="csX5" fmla="*/ 2964000 w 3600000"/>
                <a:gd name="csY5" fmla="*/ 0 h 3600000"/>
                <a:gd name="csX6" fmla="*/ 3600000 w 3600000"/>
                <a:gd name="csY6" fmla="*/ 0 h 3600000"/>
                <a:gd name="csX7" fmla="*/ 3600000 w 3600000"/>
                <a:gd name="csY7" fmla="*/ 600000 h 3600000"/>
                <a:gd name="csX8" fmla="*/ 3600000 w 3600000"/>
                <a:gd name="csY8" fmla="*/ 1092000 h 3600000"/>
                <a:gd name="csX9" fmla="*/ 3600000 w 3600000"/>
                <a:gd name="csY9" fmla="*/ 1584000 h 3600000"/>
                <a:gd name="csX10" fmla="*/ 3600000 w 3600000"/>
                <a:gd name="csY10" fmla="*/ 2148000 h 3600000"/>
                <a:gd name="csX11" fmla="*/ 3600000 w 3600000"/>
                <a:gd name="csY11" fmla="*/ 2784000 h 3600000"/>
                <a:gd name="csX12" fmla="*/ 3600000 w 3600000"/>
                <a:gd name="csY12" fmla="*/ 3600000 h 3600000"/>
                <a:gd name="csX13" fmla="*/ 2964000 w 3600000"/>
                <a:gd name="csY13" fmla="*/ 3600000 h 3600000"/>
                <a:gd name="csX14" fmla="*/ 2472000 w 3600000"/>
                <a:gd name="csY14" fmla="*/ 3600000 h 3600000"/>
                <a:gd name="csX15" fmla="*/ 1944000 w 3600000"/>
                <a:gd name="csY15" fmla="*/ 3600000 h 3600000"/>
                <a:gd name="csX16" fmla="*/ 1344000 w 3600000"/>
                <a:gd name="csY16" fmla="*/ 3600000 h 3600000"/>
                <a:gd name="csX17" fmla="*/ 672000 w 3600000"/>
                <a:gd name="csY17" fmla="*/ 3600000 h 3600000"/>
                <a:gd name="csX18" fmla="*/ 0 w 3600000"/>
                <a:gd name="csY18" fmla="*/ 3600000 h 3600000"/>
                <a:gd name="csX19" fmla="*/ 0 w 3600000"/>
                <a:gd name="csY19" fmla="*/ 2964000 h 3600000"/>
                <a:gd name="csX20" fmla="*/ 0 w 3600000"/>
                <a:gd name="csY20" fmla="*/ 2328000 h 3600000"/>
                <a:gd name="csX21" fmla="*/ 0 w 3600000"/>
                <a:gd name="csY21" fmla="*/ 1656000 h 3600000"/>
                <a:gd name="csX22" fmla="*/ 0 w 3600000"/>
                <a:gd name="csY22" fmla="*/ 1092000 h 3600000"/>
                <a:gd name="csX23" fmla="*/ 0 w 3600000"/>
                <a:gd name="csY23" fmla="*/ 0 h 3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3600000" h="3600000" fill="none" extrusionOk="0">
                  <a:moveTo>
                    <a:pt x="0" y="0"/>
                  </a:moveTo>
                  <a:cubicBezTo>
                    <a:pt x="185014" y="18613"/>
                    <a:pt x="349553" y="-23279"/>
                    <a:pt x="528000" y="0"/>
                  </a:cubicBezTo>
                  <a:cubicBezTo>
                    <a:pt x="706447" y="23279"/>
                    <a:pt x="999921" y="20708"/>
                    <a:pt x="1200000" y="0"/>
                  </a:cubicBezTo>
                  <a:cubicBezTo>
                    <a:pt x="1400079" y="-20708"/>
                    <a:pt x="1623081" y="4190"/>
                    <a:pt x="1872000" y="0"/>
                  </a:cubicBezTo>
                  <a:cubicBezTo>
                    <a:pt x="2120919" y="-4190"/>
                    <a:pt x="2172382" y="-1507"/>
                    <a:pt x="2400000" y="0"/>
                  </a:cubicBezTo>
                  <a:cubicBezTo>
                    <a:pt x="2627618" y="1507"/>
                    <a:pt x="2715555" y="16821"/>
                    <a:pt x="2964000" y="0"/>
                  </a:cubicBezTo>
                  <a:cubicBezTo>
                    <a:pt x="3212445" y="-16821"/>
                    <a:pt x="3422190" y="31234"/>
                    <a:pt x="3600000" y="0"/>
                  </a:cubicBezTo>
                  <a:cubicBezTo>
                    <a:pt x="3610642" y="197638"/>
                    <a:pt x="3628710" y="341660"/>
                    <a:pt x="3600000" y="600000"/>
                  </a:cubicBezTo>
                  <a:cubicBezTo>
                    <a:pt x="3571290" y="858340"/>
                    <a:pt x="3593050" y="886873"/>
                    <a:pt x="3600000" y="1092000"/>
                  </a:cubicBezTo>
                  <a:cubicBezTo>
                    <a:pt x="3606950" y="1297127"/>
                    <a:pt x="3607506" y="1437946"/>
                    <a:pt x="3600000" y="1584000"/>
                  </a:cubicBezTo>
                  <a:cubicBezTo>
                    <a:pt x="3592494" y="1730054"/>
                    <a:pt x="3626105" y="1866197"/>
                    <a:pt x="3600000" y="2148000"/>
                  </a:cubicBezTo>
                  <a:cubicBezTo>
                    <a:pt x="3573895" y="2429803"/>
                    <a:pt x="3580339" y="2587448"/>
                    <a:pt x="3600000" y="2784000"/>
                  </a:cubicBezTo>
                  <a:cubicBezTo>
                    <a:pt x="3619661" y="2980552"/>
                    <a:pt x="3595094" y="3392686"/>
                    <a:pt x="3600000" y="3600000"/>
                  </a:cubicBezTo>
                  <a:cubicBezTo>
                    <a:pt x="3357942" y="3626120"/>
                    <a:pt x="3206964" y="3604108"/>
                    <a:pt x="2964000" y="3600000"/>
                  </a:cubicBezTo>
                  <a:cubicBezTo>
                    <a:pt x="2721036" y="3595892"/>
                    <a:pt x="2657465" y="3616391"/>
                    <a:pt x="2472000" y="3600000"/>
                  </a:cubicBezTo>
                  <a:cubicBezTo>
                    <a:pt x="2286535" y="3583609"/>
                    <a:pt x="2152015" y="3612659"/>
                    <a:pt x="1944000" y="3600000"/>
                  </a:cubicBezTo>
                  <a:cubicBezTo>
                    <a:pt x="1735985" y="3587341"/>
                    <a:pt x="1528816" y="3592535"/>
                    <a:pt x="1344000" y="3600000"/>
                  </a:cubicBezTo>
                  <a:cubicBezTo>
                    <a:pt x="1159184" y="3607465"/>
                    <a:pt x="918518" y="3633074"/>
                    <a:pt x="672000" y="3600000"/>
                  </a:cubicBezTo>
                  <a:cubicBezTo>
                    <a:pt x="425482" y="3566926"/>
                    <a:pt x="323310" y="3599983"/>
                    <a:pt x="0" y="3600000"/>
                  </a:cubicBezTo>
                  <a:cubicBezTo>
                    <a:pt x="7271" y="3366288"/>
                    <a:pt x="27800" y="3207074"/>
                    <a:pt x="0" y="2964000"/>
                  </a:cubicBezTo>
                  <a:cubicBezTo>
                    <a:pt x="-27800" y="2720926"/>
                    <a:pt x="24528" y="2615319"/>
                    <a:pt x="0" y="2328000"/>
                  </a:cubicBezTo>
                  <a:cubicBezTo>
                    <a:pt x="-24528" y="2040681"/>
                    <a:pt x="-22838" y="1833478"/>
                    <a:pt x="0" y="1656000"/>
                  </a:cubicBezTo>
                  <a:cubicBezTo>
                    <a:pt x="22838" y="1478522"/>
                    <a:pt x="9389" y="1329879"/>
                    <a:pt x="0" y="1092000"/>
                  </a:cubicBezTo>
                  <a:cubicBezTo>
                    <a:pt x="-9389" y="854121"/>
                    <a:pt x="30108" y="287104"/>
                    <a:pt x="0" y="0"/>
                  </a:cubicBezTo>
                  <a:close/>
                </a:path>
                <a:path w="3600000" h="3600000" stroke="0" extrusionOk="0">
                  <a:moveTo>
                    <a:pt x="0" y="0"/>
                  </a:moveTo>
                  <a:cubicBezTo>
                    <a:pt x="107222" y="1384"/>
                    <a:pt x="249405" y="4260"/>
                    <a:pt x="492000" y="0"/>
                  </a:cubicBezTo>
                  <a:cubicBezTo>
                    <a:pt x="734595" y="-4260"/>
                    <a:pt x="832808" y="-14682"/>
                    <a:pt x="1128000" y="0"/>
                  </a:cubicBezTo>
                  <a:cubicBezTo>
                    <a:pt x="1423192" y="14682"/>
                    <a:pt x="1483825" y="-32586"/>
                    <a:pt x="1800000" y="0"/>
                  </a:cubicBezTo>
                  <a:cubicBezTo>
                    <a:pt x="2116175" y="32586"/>
                    <a:pt x="2089670" y="14057"/>
                    <a:pt x="2328000" y="0"/>
                  </a:cubicBezTo>
                  <a:cubicBezTo>
                    <a:pt x="2566330" y="-14057"/>
                    <a:pt x="2764117" y="-29927"/>
                    <a:pt x="2928000" y="0"/>
                  </a:cubicBezTo>
                  <a:cubicBezTo>
                    <a:pt x="3091883" y="29927"/>
                    <a:pt x="3441305" y="4495"/>
                    <a:pt x="3600000" y="0"/>
                  </a:cubicBezTo>
                  <a:cubicBezTo>
                    <a:pt x="3598598" y="157793"/>
                    <a:pt x="3587384" y="278061"/>
                    <a:pt x="3600000" y="492000"/>
                  </a:cubicBezTo>
                  <a:cubicBezTo>
                    <a:pt x="3612616" y="705939"/>
                    <a:pt x="3597186" y="975172"/>
                    <a:pt x="3600000" y="1164000"/>
                  </a:cubicBezTo>
                  <a:cubicBezTo>
                    <a:pt x="3602814" y="1352828"/>
                    <a:pt x="3595901" y="1438014"/>
                    <a:pt x="3600000" y="1656000"/>
                  </a:cubicBezTo>
                  <a:cubicBezTo>
                    <a:pt x="3604099" y="1873986"/>
                    <a:pt x="3576553" y="2016725"/>
                    <a:pt x="3600000" y="2292000"/>
                  </a:cubicBezTo>
                  <a:cubicBezTo>
                    <a:pt x="3623447" y="2567275"/>
                    <a:pt x="3603974" y="2667523"/>
                    <a:pt x="3600000" y="2820000"/>
                  </a:cubicBezTo>
                  <a:cubicBezTo>
                    <a:pt x="3596026" y="2972477"/>
                    <a:pt x="3615403" y="3290543"/>
                    <a:pt x="3600000" y="3600000"/>
                  </a:cubicBezTo>
                  <a:cubicBezTo>
                    <a:pt x="3377566" y="3620385"/>
                    <a:pt x="3228594" y="3626365"/>
                    <a:pt x="3000000" y="3600000"/>
                  </a:cubicBezTo>
                  <a:cubicBezTo>
                    <a:pt x="2771406" y="3573635"/>
                    <a:pt x="2588690" y="3594711"/>
                    <a:pt x="2328000" y="3600000"/>
                  </a:cubicBezTo>
                  <a:cubicBezTo>
                    <a:pt x="2067310" y="3605289"/>
                    <a:pt x="1846923" y="3567330"/>
                    <a:pt x="1656000" y="3600000"/>
                  </a:cubicBezTo>
                  <a:cubicBezTo>
                    <a:pt x="1465077" y="3632670"/>
                    <a:pt x="1351267" y="3597610"/>
                    <a:pt x="1164000" y="3600000"/>
                  </a:cubicBezTo>
                  <a:cubicBezTo>
                    <a:pt x="976733" y="3602390"/>
                    <a:pt x="803792" y="3591764"/>
                    <a:pt x="600000" y="3600000"/>
                  </a:cubicBezTo>
                  <a:cubicBezTo>
                    <a:pt x="396208" y="3608236"/>
                    <a:pt x="146250" y="3626222"/>
                    <a:pt x="0" y="3600000"/>
                  </a:cubicBezTo>
                  <a:cubicBezTo>
                    <a:pt x="13392" y="3395521"/>
                    <a:pt x="2145" y="3172463"/>
                    <a:pt x="0" y="2928000"/>
                  </a:cubicBezTo>
                  <a:cubicBezTo>
                    <a:pt x="-2145" y="2683537"/>
                    <a:pt x="-20535" y="2561445"/>
                    <a:pt x="0" y="2292000"/>
                  </a:cubicBezTo>
                  <a:cubicBezTo>
                    <a:pt x="20535" y="2022555"/>
                    <a:pt x="12246" y="1973470"/>
                    <a:pt x="0" y="1692000"/>
                  </a:cubicBezTo>
                  <a:cubicBezTo>
                    <a:pt x="-12246" y="1410530"/>
                    <a:pt x="-141" y="1329417"/>
                    <a:pt x="0" y="1092000"/>
                  </a:cubicBezTo>
                  <a:cubicBezTo>
                    <a:pt x="141" y="854583"/>
                    <a:pt x="-4361" y="706081"/>
                    <a:pt x="0" y="528000"/>
                  </a:cubicBezTo>
                  <a:cubicBezTo>
                    <a:pt x="4361" y="349919"/>
                    <a:pt x="12067" y="122373"/>
                    <a:pt x="0" y="0"/>
                  </a:cubicBezTo>
                  <a:close/>
                </a:path>
              </a:pathLst>
            </a:custGeom>
            <a:ln w="25400">
              <a:solidFill>
                <a:schemeClr val="tx2">
                  <a:lumMod val="50000"/>
                </a:schemeClr>
              </a:solidFill>
              <a:extLst>
                <a:ext uri="{C807C97D-BFC1-408E-A445-0C87EB9F89A2}">
                  <ask:lineSketchStyleProps xmlns:ask="http://schemas.microsoft.com/office/drawing/2018/sketchyshapes" sd="2636028658">
                    <a:prstGeom prst="rect">
                      <a:avLst/>
                    </a:prstGeom>
                    <ask:type>
                      <ask:lineSketchFreehand/>
                    </ask:type>
                  </ask:lineSketchStyleProps>
                </a:ext>
              </a:extLst>
            </a:ln>
          </p:spPr>
        </p:pic>
        <p:pic>
          <p:nvPicPr>
            <p:cNvPr id="10" name="图片 9" descr="图形用户界面, 应用程序&#10;&#10;AI 生成的内容可能不正确。">
              <a:extLst>
                <a:ext uri="{FF2B5EF4-FFF2-40B4-BE49-F238E27FC236}">
                  <a16:creationId xmlns:a16="http://schemas.microsoft.com/office/drawing/2014/main" id="{B95A55E3-520B-A0A4-AA46-8D3FD4C427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01178" y="4286651"/>
              <a:ext cx="3600000" cy="3600000"/>
            </a:xfrm>
            <a:custGeom>
              <a:avLst/>
              <a:gdLst>
                <a:gd name="csX0" fmla="*/ 0 w 3600000"/>
                <a:gd name="csY0" fmla="*/ 0 h 3600000"/>
                <a:gd name="csX1" fmla="*/ 636000 w 3600000"/>
                <a:gd name="csY1" fmla="*/ 0 h 3600000"/>
                <a:gd name="csX2" fmla="*/ 1236000 w 3600000"/>
                <a:gd name="csY2" fmla="*/ 0 h 3600000"/>
                <a:gd name="csX3" fmla="*/ 1764000 w 3600000"/>
                <a:gd name="csY3" fmla="*/ 0 h 3600000"/>
                <a:gd name="csX4" fmla="*/ 2364000 w 3600000"/>
                <a:gd name="csY4" fmla="*/ 0 h 3600000"/>
                <a:gd name="csX5" fmla="*/ 3036000 w 3600000"/>
                <a:gd name="csY5" fmla="*/ 0 h 3600000"/>
                <a:gd name="csX6" fmla="*/ 3600000 w 3600000"/>
                <a:gd name="csY6" fmla="*/ 0 h 3600000"/>
                <a:gd name="csX7" fmla="*/ 3600000 w 3600000"/>
                <a:gd name="csY7" fmla="*/ 528000 h 3600000"/>
                <a:gd name="csX8" fmla="*/ 3600000 w 3600000"/>
                <a:gd name="csY8" fmla="*/ 1056000 h 3600000"/>
                <a:gd name="csX9" fmla="*/ 3600000 w 3600000"/>
                <a:gd name="csY9" fmla="*/ 1548000 h 3600000"/>
                <a:gd name="csX10" fmla="*/ 3600000 w 3600000"/>
                <a:gd name="csY10" fmla="*/ 2076000 h 3600000"/>
                <a:gd name="csX11" fmla="*/ 3600000 w 3600000"/>
                <a:gd name="csY11" fmla="*/ 2568000 h 3600000"/>
                <a:gd name="csX12" fmla="*/ 3600000 w 3600000"/>
                <a:gd name="csY12" fmla="*/ 3600000 h 3600000"/>
                <a:gd name="csX13" fmla="*/ 3000000 w 3600000"/>
                <a:gd name="csY13" fmla="*/ 3600000 h 3600000"/>
                <a:gd name="csX14" fmla="*/ 2436000 w 3600000"/>
                <a:gd name="csY14" fmla="*/ 3600000 h 3600000"/>
                <a:gd name="csX15" fmla="*/ 1836000 w 3600000"/>
                <a:gd name="csY15" fmla="*/ 3600000 h 3600000"/>
                <a:gd name="csX16" fmla="*/ 1344000 w 3600000"/>
                <a:gd name="csY16" fmla="*/ 3600000 h 3600000"/>
                <a:gd name="csX17" fmla="*/ 744000 w 3600000"/>
                <a:gd name="csY17" fmla="*/ 3600000 h 3600000"/>
                <a:gd name="csX18" fmla="*/ 0 w 3600000"/>
                <a:gd name="csY18" fmla="*/ 3600000 h 3600000"/>
                <a:gd name="csX19" fmla="*/ 0 w 3600000"/>
                <a:gd name="csY19" fmla="*/ 3000000 h 3600000"/>
                <a:gd name="csX20" fmla="*/ 0 w 3600000"/>
                <a:gd name="csY20" fmla="*/ 2400000 h 3600000"/>
                <a:gd name="csX21" fmla="*/ 0 w 3600000"/>
                <a:gd name="csY21" fmla="*/ 1836000 h 3600000"/>
                <a:gd name="csX22" fmla="*/ 0 w 3600000"/>
                <a:gd name="csY22" fmla="*/ 1344000 h 3600000"/>
                <a:gd name="csX23" fmla="*/ 0 w 3600000"/>
                <a:gd name="csY23" fmla="*/ 852000 h 3600000"/>
                <a:gd name="csX24" fmla="*/ 0 w 3600000"/>
                <a:gd name="csY24" fmla="*/ 0 h 3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3600000" h="3600000" fill="none" extrusionOk="0">
                  <a:moveTo>
                    <a:pt x="0" y="0"/>
                  </a:moveTo>
                  <a:cubicBezTo>
                    <a:pt x="143872" y="10899"/>
                    <a:pt x="418413" y="-30679"/>
                    <a:pt x="636000" y="0"/>
                  </a:cubicBezTo>
                  <a:cubicBezTo>
                    <a:pt x="853587" y="30679"/>
                    <a:pt x="1098487" y="-16634"/>
                    <a:pt x="1236000" y="0"/>
                  </a:cubicBezTo>
                  <a:cubicBezTo>
                    <a:pt x="1373513" y="16634"/>
                    <a:pt x="1632610" y="25445"/>
                    <a:pt x="1764000" y="0"/>
                  </a:cubicBezTo>
                  <a:cubicBezTo>
                    <a:pt x="1895390" y="-25445"/>
                    <a:pt x="2159977" y="-7973"/>
                    <a:pt x="2364000" y="0"/>
                  </a:cubicBezTo>
                  <a:cubicBezTo>
                    <a:pt x="2568023" y="7973"/>
                    <a:pt x="2783716" y="24617"/>
                    <a:pt x="3036000" y="0"/>
                  </a:cubicBezTo>
                  <a:cubicBezTo>
                    <a:pt x="3288284" y="-24617"/>
                    <a:pt x="3434860" y="17001"/>
                    <a:pt x="3600000" y="0"/>
                  </a:cubicBezTo>
                  <a:cubicBezTo>
                    <a:pt x="3613590" y="188774"/>
                    <a:pt x="3590671" y="410986"/>
                    <a:pt x="3600000" y="528000"/>
                  </a:cubicBezTo>
                  <a:cubicBezTo>
                    <a:pt x="3609329" y="645014"/>
                    <a:pt x="3606751" y="909400"/>
                    <a:pt x="3600000" y="1056000"/>
                  </a:cubicBezTo>
                  <a:cubicBezTo>
                    <a:pt x="3593249" y="1202600"/>
                    <a:pt x="3578101" y="1397152"/>
                    <a:pt x="3600000" y="1548000"/>
                  </a:cubicBezTo>
                  <a:cubicBezTo>
                    <a:pt x="3621899" y="1698848"/>
                    <a:pt x="3616258" y="1957394"/>
                    <a:pt x="3600000" y="2076000"/>
                  </a:cubicBezTo>
                  <a:cubicBezTo>
                    <a:pt x="3583742" y="2194606"/>
                    <a:pt x="3612852" y="2437608"/>
                    <a:pt x="3600000" y="2568000"/>
                  </a:cubicBezTo>
                  <a:cubicBezTo>
                    <a:pt x="3587148" y="2698392"/>
                    <a:pt x="3610853" y="3226453"/>
                    <a:pt x="3600000" y="3600000"/>
                  </a:cubicBezTo>
                  <a:cubicBezTo>
                    <a:pt x="3429582" y="3614911"/>
                    <a:pt x="3170538" y="3629573"/>
                    <a:pt x="3000000" y="3600000"/>
                  </a:cubicBezTo>
                  <a:cubicBezTo>
                    <a:pt x="2829462" y="3570427"/>
                    <a:pt x="2664503" y="3604982"/>
                    <a:pt x="2436000" y="3600000"/>
                  </a:cubicBezTo>
                  <a:cubicBezTo>
                    <a:pt x="2207497" y="3595018"/>
                    <a:pt x="2089785" y="3605980"/>
                    <a:pt x="1836000" y="3600000"/>
                  </a:cubicBezTo>
                  <a:cubicBezTo>
                    <a:pt x="1582215" y="3594020"/>
                    <a:pt x="1471324" y="3577299"/>
                    <a:pt x="1344000" y="3600000"/>
                  </a:cubicBezTo>
                  <a:cubicBezTo>
                    <a:pt x="1216676" y="3622701"/>
                    <a:pt x="935007" y="3628438"/>
                    <a:pt x="744000" y="3600000"/>
                  </a:cubicBezTo>
                  <a:cubicBezTo>
                    <a:pt x="552993" y="3571562"/>
                    <a:pt x="316207" y="3575732"/>
                    <a:pt x="0" y="3600000"/>
                  </a:cubicBezTo>
                  <a:cubicBezTo>
                    <a:pt x="-12288" y="3447873"/>
                    <a:pt x="8169" y="3251201"/>
                    <a:pt x="0" y="3000000"/>
                  </a:cubicBezTo>
                  <a:cubicBezTo>
                    <a:pt x="-8169" y="2748799"/>
                    <a:pt x="-29945" y="2659458"/>
                    <a:pt x="0" y="2400000"/>
                  </a:cubicBezTo>
                  <a:cubicBezTo>
                    <a:pt x="29945" y="2140542"/>
                    <a:pt x="21556" y="1991086"/>
                    <a:pt x="0" y="1836000"/>
                  </a:cubicBezTo>
                  <a:cubicBezTo>
                    <a:pt x="-21556" y="1680914"/>
                    <a:pt x="-22996" y="1513950"/>
                    <a:pt x="0" y="1344000"/>
                  </a:cubicBezTo>
                  <a:cubicBezTo>
                    <a:pt x="22996" y="1174050"/>
                    <a:pt x="18537" y="1005568"/>
                    <a:pt x="0" y="852000"/>
                  </a:cubicBezTo>
                  <a:cubicBezTo>
                    <a:pt x="-18537" y="698432"/>
                    <a:pt x="-37365" y="225632"/>
                    <a:pt x="0" y="0"/>
                  </a:cubicBezTo>
                  <a:close/>
                </a:path>
                <a:path w="3600000" h="3600000" stroke="0" extrusionOk="0">
                  <a:moveTo>
                    <a:pt x="0" y="0"/>
                  </a:moveTo>
                  <a:cubicBezTo>
                    <a:pt x="196914" y="20024"/>
                    <a:pt x="365578" y="-10085"/>
                    <a:pt x="672000" y="0"/>
                  </a:cubicBezTo>
                  <a:cubicBezTo>
                    <a:pt x="978422" y="10085"/>
                    <a:pt x="1034360" y="10945"/>
                    <a:pt x="1200000" y="0"/>
                  </a:cubicBezTo>
                  <a:cubicBezTo>
                    <a:pt x="1365640" y="-10945"/>
                    <a:pt x="1563154" y="-19187"/>
                    <a:pt x="1692000" y="0"/>
                  </a:cubicBezTo>
                  <a:cubicBezTo>
                    <a:pt x="1820846" y="19187"/>
                    <a:pt x="2064388" y="14214"/>
                    <a:pt x="2328000" y="0"/>
                  </a:cubicBezTo>
                  <a:cubicBezTo>
                    <a:pt x="2591612" y="-14214"/>
                    <a:pt x="2606682" y="23145"/>
                    <a:pt x="2820000" y="0"/>
                  </a:cubicBezTo>
                  <a:cubicBezTo>
                    <a:pt x="3033318" y="-23145"/>
                    <a:pt x="3285322" y="-4752"/>
                    <a:pt x="3600000" y="0"/>
                  </a:cubicBezTo>
                  <a:cubicBezTo>
                    <a:pt x="3576091" y="176143"/>
                    <a:pt x="3610680" y="248887"/>
                    <a:pt x="3600000" y="492000"/>
                  </a:cubicBezTo>
                  <a:cubicBezTo>
                    <a:pt x="3589320" y="735113"/>
                    <a:pt x="3628075" y="842928"/>
                    <a:pt x="3600000" y="1128000"/>
                  </a:cubicBezTo>
                  <a:cubicBezTo>
                    <a:pt x="3571925" y="1413072"/>
                    <a:pt x="3628543" y="1595990"/>
                    <a:pt x="3600000" y="1764000"/>
                  </a:cubicBezTo>
                  <a:cubicBezTo>
                    <a:pt x="3571457" y="1932010"/>
                    <a:pt x="3603631" y="2194973"/>
                    <a:pt x="3600000" y="2328000"/>
                  </a:cubicBezTo>
                  <a:cubicBezTo>
                    <a:pt x="3596369" y="2461027"/>
                    <a:pt x="3620815" y="2820850"/>
                    <a:pt x="3600000" y="3000000"/>
                  </a:cubicBezTo>
                  <a:cubicBezTo>
                    <a:pt x="3579185" y="3179150"/>
                    <a:pt x="3596513" y="3313887"/>
                    <a:pt x="3600000" y="3600000"/>
                  </a:cubicBezTo>
                  <a:cubicBezTo>
                    <a:pt x="3412852" y="3595825"/>
                    <a:pt x="3143489" y="3612960"/>
                    <a:pt x="3000000" y="3600000"/>
                  </a:cubicBezTo>
                  <a:cubicBezTo>
                    <a:pt x="2856511" y="3587040"/>
                    <a:pt x="2533464" y="3608462"/>
                    <a:pt x="2364000" y="3600000"/>
                  </a:cubicBezTo>
                  <a:cubicBezTo>
                    <a:pt x="2194536" y="3591538"/>
                    <a:pt x="1906372" y="3570931"/>
                    <a:pt x="1764000" y="3600000"/>
                  </a:cubicBezTo>
                  <a:cubicBezTo>
                    <a:pt x="1621628" y="3629069"/>
                    <a:pt x="1433967" y="3619899"/>
                    <a:pt x="1200000" y="3600000"/>
                  </a:cubicBezTo>
                  <a:cubicBezTo>
                    <a:pt x="966033" y="3580101"/>
                    <a:pt x="834965" y="3598074"/>
                    <a:pt x="672000" y="3600000"/>
                  </a:cubicBezTo>
                  <a:cubicBezTo>
                    <a:pt x="509035" y="3601926"/>
                    <a:pt x="188869" y="3602184"/>
                    <a:pt x="0" y="3600000"/>
                  </a:cubicBezTo>
                  <a:cubicBezTo>
                    <a:pt x="-15802" y="3424193"/>
                    <a:pt x="6785" y="3320716"/>
                    <a:pt x="0" y="3072000"/>
                  </a:cubicBezTo>
                  <a:cubicBezTo>
                    <a:pt x="-6785" y="2823284"/>
                    <a:pt x="-8945" y="2746334"/>
                    <a:pt x="0" y="2436000"/>
                  </a:cubicBezTo>
                  <a:cubicBezTo>
                    <a:pt x="8945" y="2125666"/>
                    <a:pt x="27932" y="2027824"/>
                    <a:pt x="0" y="1800000"/>
                  </a:cubicBezTo>
                  <a:cubicBezTo>
                    <a:pt x="-27932" y="1572176"/>
                    <a:pt x="-14281" y="1458583"/>
                    <a:pt x="0" y="1200000"/>
                  </a:cubicBezTo>
                  <a:cubicBezTo>
                    <a:pt x="14281" y="941417"/>
                    <a:pt x="24078" y="905434"/>
                    <a:pt x="0" y="708000"/>
                  </a:cubicBezTo>
                  <a:cubicBezTo>
                    <a:pt x="-24078" y="510566"/>
                    <a:pt x="-9021" y="226763"/>
                    <a:pt x="0" y="0"/>
                  </a:cubicBezTo>
                  <a:close/>
                </a:path>
              </a:pathLst>
            </a:custGeom>
            <a:ln w="25400">
              <a:solidFill>
                <a:schemeClr val="tx2">
                  <a:lumMod val="50000"/>
                </a:schemeClr>
              </a:solidFill>
              <a:extLst>
                <a:ext uri="{C807C97D-BFC1-408E-A445-0C87EB9F89A2}">
                  <ask:lineSketchStyleProps xmlns:ask="http://schemas.microsoft.com/office/drawing/2018/sketchyshapes" sd="4064304914">
                    <a:prstGeom prst="rect">
                      <a:avLst/>
                    </a:prstGeom>
                    <ask:type>
                      <ask:lineSketchFreehand/>
                    </ask:type>
                  </ask:lineSketchStyleProps>
                </a:ext>
              </a:extLst>
            </a:ln>
          </p:spPr>
        </p:pic>
        <p:pic>
          <p:nvPicPr>
            <p:cNvPr id="12" name="图片 11" descr="图形用户界面, 应用程序&#10;&#10;AI 生成的内容可能不正确。">
              <a:extLst>
                <a:ext uri="{FF2B5EF4-FFF2-40B4-BE49-F238E27FC236}">
                  <a16:creationId xmlns:a16="http://schemas.microsoft.com/office/drawing/2014/main" id="{6D482B27-6C4E-7AB6-BFB4-65C60DB82E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1178" y="254203"/>
              <a:ext cx="3600000" cy="3600000"/>
            </a:xfrm>
            <a:custGeom>
              <a:avLst/>
              <a:gdLst>
                <a:gd name="csX0" fmla="*/ 0 w 3600000"/>
                <a:gd name="csY0" fmla="*/ 0 h 3600000"/>
                <a:gd name="csX1" fmla="*/ 600000 w 3600000"/>
                <a:gd name="csY1" fmla="*/ 0 h 3600000"/>
                <a:gd name="csX2" fmla="*/ 1200000 w 3600000"/>
                <a:gd name="csY2" fmla="*/ 0 h 3600000"/>
                <a:gd name="csX3" fmla="*/ 1692000 w 3600000"/>
                <a:gd name="csY3" fmla="*/ 0 h 3600000"/>
                <a:gd name="csX4" fmla="*/ 2328000 w 3600000"/>
                <a:gd name="csY4" fmla="*/ 0 h 3600000"/>
                <a:gd name="csX5" fmla="*/ 2820000 w 3600000"/>
                <a:gd name="csY5" fmla="*/ 0 h 3600000"/>
                <a:gd name="csX6" fmla="*/ 3600000 w 3600000"/>
                <a:gd name="csY6" fmla="*/ 0 h 3600000"/>
                <a:gd name="csX7" fmla="*/ 3600000 w 3600000"/>
                <a:gd name="csY7" fmla="*/ 492000 h 3600000"/>
                <a:gd name="csX8" fmla="*/ 3600000 w 3600000"/>
                <a:gd name="csY8" fmla="*/ 1056000 h 3600000"/>
                <a:gd name="csX9" fmla="*/ 3600000 w 3600000"/>
                <a:gd name="csY9" fmla="*/ 1620000 h 3600000"/>
                <a:gd name="csX10" fmla="*/ 3600000 w 3600000"/>
                <a:gd name="csY10" fmla="*/ 2256000 h 3600000"/>
                <a:gd name="csX11" fmla="*/ 3600000 w 3600000"/>
                <a:gd name="csY11" fmla="*/ 2748000 h 3600000"/>
                <a:gd name="csX12" fmla="*/ 3600000 w 3600000"/>
                <a:gd name="csY12" fmla="*/ 3600000 h 3600000"/>
                <a:gd name="csX13" fmla="*/ 3108000 w 3600000"/>
                <a:gd name="csY13" fmla="*/ 3600000 h 3600000"/>
                <a:gd name="csX14" fmla="*/ 2616000 w 3600000"/>
                <a:gd name="csY14" fmla="*/ 3600000 h 3600000"/>
                <a:gd name="csX15" fmla="*/ 1980000 w 3600000"/>
                <a:gd name="csY15" fmla="*/ 3600000 h 3600000"/>
                <a:gd name="csX16" fmla="*/ 1416000 w 3600000"/>
                <a:gd name="csY16" fmla="*/ 3600000 h 3600000"/>
                <a:gd name="csX17" fmla="*/ 744000 w 3600000"/>
                <a:gd name="csY17" fmla="*/ 3600000 h 3600000"/>
                <a:gd name="csX18" fmla="*/ 0 w 3600000"/>
                <a:gd name="csY18" fmla="*/ 3600000 h 3600000"/>
                <a:gd name="csX19" fmla="*/ 0 w 3600000"/>
                <a:gd name="csY19" fmla="*/ 3108000 h 3600000"/>
                <a:gd name="csX20" fmla="*/ 0 w 3600000"/>
                <a:gd name="csY20" fmla="*/ 2508000 h 3600000"/>
                <a:gd name="csX21" fmla="*/ 0 w 3600000"/>
                <a:gd name="csY21" fmla="*/ 2016000 h 3600000"/>
                <a:gd name="csX22" fmla="*/ 0 w 3600000"/>
                <a:gd name="csY22" fmla="*/ 1452000 h 3600000"/>
                <a:gd name="csX23" fmla="*/ 0 w 3600000"/>
                <a:gd name="csY23" fmla="*/ 960000 h 3600000"/>
                <a:gd name="csX24" fmla="*/ 0 w 3600000"/>
                <a:gd name="csY24" fmla="*/ 0 h 3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3600000" h="3600000" fill="none" extrusionOk="0">
                  <a:moveTo>
                    <a:pt x="0" y="0"/>
                  </a:moveTo>
                  <a:cubicBezTo>
                    <a:pt x="186983" y="6774"/>
                    <a:pt x="366835" y="-9462"/>
                    <a:pt x="600000" y="0"/>
                  </a:cubicBezTo>
                  <a:cubicBezTo>
                    <a:pt x="833165" y="9462"/>
                    <a:pt x="900746" y="-29514"/>
                    <a:pt x="1200000" y="0"/>
                  </a:cubicBezTo>
                  <a:cubicBezTo>
                    <a:pt x="1499254" y="29514"/>
                    <a:pt x="1521368" y="9870"/>
                    <a:pt x="1692000" y="0"/>
                  </a:cubicBezTo>
                  <a:cubicBezTo>
                    <a:pt x="1862632" y="-9870"/>
                    <a:pt x="2098050" y="21702"/>
                    <a:pt x="2328000" y="0"/>
                  </a:cubicBezTo>
                  <a:cubicBezTo>
                    <a:pt x="2557950" y="-21702"/>
                    <a:pt x="2590769" y="14165"/>
                    <a:pt x="2820000" y="0"/>
                  </a:cubicBezTo>
                  <a:cubicBezTo>
                    <a:pt x="3049231" y="-14165"/>
                    <a:pt x="3220246" y="32590"/>
                    <a:pt x="3600000" y="0"/>
                  </a:cubicBezTo>
                  <a:cubicBezTo>
                    <a:pt x="3593570" y="105779"/>
                    <a:pt x="3595022" y="248158"/>
                    <a:pt x="3600000" y="492000"/>
                  </a:cubicBezTo>
                  <a:cubicBezTo>
                    <a:pt x="3604978" y="735842"/>
                    <a:pt x="3609966" y="889875"/>
                    <a:pt x="3600000" y="1056000"/>
                  </a:cubicBezTo>
                  <a:cubicBezTo>
                    <a:pt x="3590034" y="1222125"/>
                    <a:pt x="3615376" y="1389934"/>
                    <a:pt x="3600000" y="1620000"/>
                  </a:cubicBezTo>
                  <a:cubicBezTo>
                    <a:pt x="3584624" y="1850066"/>
                    <a:pt x="3631115" y="1965441"/>
                    <a:pt x="3600000" y="2256000"/>
                  </a:cubicBezTo>
                  <a:cubicBezTo>
                    <a:pt x="3568885" y="2546559"/>
                    <a:pt x="3606242" y="2578622"/>
                    <a:pt x="3600000" y="2748000"/>
                  </a:cubicBezTo>
                  <a:cubicBezTo>
                    <a:pt x="3593758" y="2917378"/>
                    <a:pt x="3629792" y="3347026"/>
                    <a:pt x="3600000" y="3600000"/>
                  </a:cubicBezTo>
                  <a:cubicBezTo>
                    <a:pt x="3436733" y="3582598"/>
                    <a:pt x="3279524" y="3622952"/>
                    <a:pt x="3108000" y="3600000"/>
                  </a:cubicBezTo>
                  <a:cubicBezTo>
                    <a:pt x="2936476" y="3577048"/>
                    <a:pt x="2844717" y="3616013"/>
                    <a:pt x="2616000" y="3600000"/>
                  </a:cubicBezTo>
                  <a:cubicBezTo>
                    <a:pt x="2387283" y="3583987"/>
                    <a:pt x="2240571" y="3583784"/>
                    <a:pt x="1980000" y="3600000"/>
                  </a:cubicBezTo>
                  <a:cubicBezTo>
                    <a:pt x="1719429" y="3616216"/>
                    <a:pt x="1651186" y="3620932"/>
                    <a:pt x="1416000" y="3600000"/>
                  </a:cubicBezTo>
                  <a:cubicBezTo>
                    <a:pt x="1180814" y="3579068"/>
                    <a:pt x="883803" y="3627985"/>
                    <a:pt x="744000" y="3600000"/>
                  </a:cubicBezTo>
                  <a:cubicBezTo>
                    <a:pt x="604197" y="3572015"/>
                    <a:pt x="345487" y="3575830"/>
                    <a:pt x="0" y="3600000"/>
                  </a:cubicBezTo>
                  <a:cubicBezTo>
                    <a:pt x="-9477" y="3448120"/>
                    <a:pt x="16855" y="3274212"/>
                    <a:pt x="0" y="3108000"/>
                  </a:cubicBezTo>
                  <a:cubicBezTo>
                    <a:pt x="-16855" y="2941788"/>
                    <a:pt x="14497" y="2769218"/>
                    <a:pt x="0" y="2508000"/>
                  </a:cubicBezTo>
                  <a:cubicBezTo>
                    <a:pt x="-14497" y="2246782"/>
                    <a:pt x="13877" y="2132610"/>
                    <a:pt x="0" y="2016000"/>
                  </a:cubicBezTo>
                  <a:cubicBezTo>
                    <a:pt x="-13877" y="1899390"/>
                    <a:pt x="9521" y="1657375"/>
                    <a:pt x="0" y="1452000"/>
                  </a:cubicBezTo>
                  <a:cubicBezTo>
                    <a:pt x="-9521" y="1246625"/>
                    <a:pt x="24385" y="1182184"/>
                    <a:pt x="0" y="960000"/>
                  </a:cubicBezTo>
                  <a:cubicBezTo>
                    <a:pt x="-24385" y="737816"/>
                    <a:pt x="20859" y="326297"/>
                    <a:pt x="0" y="0"/>
                  </a:cubicBezTo>
                  <a:close/>
                </a:path>
                <a:path w="3600000" h="3600000" stroke="0" extrusionOk="0">
                  <a:moveTo>
                    <a:pt x="0" y="0"/>
                  </a:moveTo>
                  <a:cubicBezTo>
                    <a:pt x="141223" y="-11580"/>
                    <a:pt x="353036" y="1235"/>
                    <a:pt x="492000" y="0"/>
                  </a:cubicBezTo>
                  <a:cubicBezTo>
                    <a:pt x="630964" y="-1235"/>
                    <a:pt x="794426" y="26983"/>
                    <a:pt x="1092000" y="0"/>
                  </a:cubicBezTo>
                  <a:cubicBezTo>
                    <a:pt x="1389574" y="-26983"/>
                    <a:pt x="1540700" y="16778"/>
                    <a:pt x="1656000" y="0"/>
                  </a:cubicBezTo>
                  <a:cubicBezTo>
                    <a:pt x="1771300" y="-16778"/>
                    <a:pt x="2056818" y="-945"/>
                    <a:pt x="2292000" y="0"/>
                  </a:cubicBezTo>
                  <a:cubicBezTo>
                    <a:pt x="2527182" y="945"/>
                    <a:pt x="2568826" y="17930"/>
                    <a:pt x="2820000" y="0"/>
                  </a:cubicBezTo>
                  <a:cubicBezTo>
                    <a:pt x="3071174" y="-17930"/>
                    <a:pt x="3300030" y="7458"/>
                    <a:pt x="3600000" y="0"/>
                  </a:cubicBezTo>
                  <a:cubicBezTo>
                    <a:pt x="3586899" y="233032"/>
                    <a:pt x="3608679" y="357767"/>
                    <a:pt x="3600000" y="528000"/>
                  </a:cubicBezTo>
                  <a:cubicBezTo>
                    <a:pt x="3591321" y="698233"/>
                    <a:pt x="3590724" y="886858"/>
                    <a:pt x="3600000" y="1200000"/>
                  </a:cubicBezTo>
                  <a:cubicBezTo>
                    <a:pt x="3609276" y="1513142"/>
                    <a:pt x="3590179" y="1585937"/>
                    <a:pt x="3600000" y="1800000"/>
                  </a:cubicBezTo>
                  <a:cubicBezTo>
                    <a:pt x="3609821" y="2014063"/>
                    <a:pt x="3619489" y="2172812"/>
                    <a:pt x="3600000" y="2472000"/>
                  </a:cubicBezTo>
                  <a:cubicBezTo>
                    <a:pt x="3580511" y="2771188"/>
                    <a:pt x="3600867" y="2838551"/>
                    <a:pt x="3600000" y="2964000"/>
                  </a:cubicBezTo>
                  <a:cubicBezTo>
                    <a:pt x="3599133" y="3089449"/>
                    <a:pt x="3619991" y="3397518"/>
                    <a:pt x="3600000" y="3600000"/>
                  </a:cubicBezTo>
                  <a:cubicBezTo>
                    <a:pt x="3480843" y="3588167"/>
                    <a:pt x="3287686" y="3597242"/>
                    <a:pt x="3108000" y="3600000"/>
                  </a:cubicBezTo>
                  <a:cubicBezTo>
                    <a:pt x="2928314" y="3602758"/>
                    <a:pt x="2730326" y="3609801"/>
                    <a:pt x="2508000" y="3600000"/>
                  </a:cubicBezTo>
                  <a:cubicBezTo>
                    <a:pt x="2285674" y="3590199"/>
                    <a:pt x="2097507" y="3595040"/>
                    <a:pt x="1872000" y="3600000"/>
                  </a:cubicBezTo>
                  <a:cubicBezTo>
                    <a:pt x="1646493" y="3604960"/>
                    <a:pt x="1595944" y="3614822"/>
                    <a:pt x="1344000" y="3600000"/>
                  </a:cubicBezTo>
                  <a:cubicBezTo>
                    <a:pt x="1092056" y="3585178"/>
                    <a:pt x="1020869" y="3587641"/>
                    <a:pt x="780000" y="3600000"/>
                  </a:cubicBezTo>
                  <a:cubicBezTo>
                    <a:pt x="539131" y="3612359"/>
                    <a:pt x="291893" y="3590892"/>
                    <a:pt x="0" y="3600000"/>
                  </a:cubicBezTo>
                  <a:cubicBezTo>
                    <a:pt x="-13339" y="3361238"/>
                    <a:pt x="-14523" y="3100643"/>
                    <a:pt x="0" y="2928000"/>
                  </a:cubicBezTo>
                  <a:cubicBezTo>
                    <a:pt x="14523" y="2755357"/>
                    <a:pt x="19343" y="2500727"/>
                    <a:pt x="0" y="2292000"/>
                  </a:cubicBezTo>
                  <a:cubicBezTo>
                    <a:pt x="-19343" y="2083273"/>
                    <a:pt x="22929" y="1930383"/>
                    <a:pt x="0" y="1656000"/>
                  </a:cubicBezTo>
                  <a:cubicBezTo>
                    <a:pt x="-22929" y="1381617"/>
                    <a:pt x="3589" y="1221435"/>
                    <a:pt x="0" y="1056000"/>
                  </a:cubicBezTo>
                  <a:cubicBezTo>
                    <a:pt x="-3589" y="890565"/>
                    <a:pt x="2267" y="681232"/>
                    <a:pt x="0" y="528000"/>
                  </a:cubicBezTo>
                  <a:cubicBezTo>
                    <a:pt x="-2267" y="374768"/>
                    <a:pt x="25403" y="212624"/>
                    <a:pt x="0" y="0"/>
                  </a:cubicBezTo>
                  <a:close/>
                </a:path>
              </a:pathLst>
            </a:custGeom>
            <a:ln w="25400">
              <a:solidFill>
                <a:schemeClr val="tx2">
                  <a:lumMod val="50000"/>
                </a:schemeClr>
              </a:solidFill>
              <a:extLst>
                <a:ext uri="{C807C97D-BFC1-408E-A445-0C87EB9F89A2}">
                  <ask:lineSketchStyleProps xmlns:ask="http://schemas.microsoft.com/office/drawing/2018/sketchyshapes" sd="3449105829">
                    <a:prstGeom prst="rect">
                      <a:avLst/>
                    </a:prstGeom>
                    <ask:type>
                      <ask:lineSketchFreehand/>
                    </ask:type>
                  </ask:lineSketchStyleProps>
                </a:ext>
              </a:extLst>
            </a:ln>
          </p:spPr>
        </p:pic>
        <p:pic>
          <p:nvPicPr>
            <p:cNvPr id="14" name="图片 13" descr="电脑萤幕的截图&#10;&#10;AI 生成的内容可能不正确。">
              <a:extLst>
                <a:ext uri="{FF2B5EF4-FFF2-40B4-BE49-F238E27FC236}">
                  <a16:creationId xmlns:a16="http://schemas.microsoft.com/office/drawing/2014/main" id="{A5041F27-08DA-49D3-1D68-5495FFC8F5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1271" y="-15875589"/>
              <a:ext cx="3600000" cy="3600000"/>
            </a:xfrm>
            <a:custGeom>
              <a:avLst/>
              <a:gdLst>
                <a:gd name="csX0" fmla="*/ 0 w 3600000"/>
                <a:gd name="csY0" fmla="*/ 0 h 3600000"/>
                <a:gd name="csX1" fmla="*/ 600000 w 3600000"/>
                <a:gd name="csY1" fmla="*/ 0 h 3600000"/>
                <a:gd name="csX2" fmla="*/ 1092000 w 3600000"/>
                <a:gd name="csY2" fmla="*/ 0 h 3600000"/>
                <a:gd name="csX3" fmla="*/ 1764000 w 3600000"/>
                <a:gd name="csY3" fmla="*/ 0 h 3600000"/>
                <a:gd name="csX4" fmla="*/ 2256000 w 3600000"/>
                <a:gd name="csY4" fmla="*/ 0 h 3600000"/>
                <a:gd name="csX5" fmla="*/ 2820000 w 3600000"/>
                <a:gd name="csY5" fmla="*/ 0 h 3600000"/>
                <a:gd name="csX6" fmla="*/ 3600000 w 3600000"/>
                <a:gd name="csY6" fmla="*/ 0 h 3600000"/>
                <a:gd name="csX7" fmla="*/ 3600000 w 3600000"/>
                <a:gd name="csY7" fmla="*/ 672000 h 3600000"/>
                <a:gd name="csX8" fmla="*/ 3600000 w 3600000"/>
                <a:gd name="csY8" fmla="*/ 1200000 h 3600000"/>
                <a:gd name="csX9" fmla="*/ 3600000 w 3600000"/>
                <a:gd name="csY9" fmla="*/ 1728000 h 3600000"/>
                <a:gd name="csX10" fmla="*/ 3600000 w 3600000"/>
                <a:gd name="csY10" fmla="*/ 2364000 h 3600000"/>
                <a:gd name="csX11" fmla="*/ 3600000 w 3600000"/>
                <a:gd name="csY11" fmla="*/ 2892000 h 3600000"/>
                <a:gd name="csX12" fmla="*/ 3600000 w 3600000"/>
                <a:gd name="csY12" fmla="*/ 3600000 h 3600000"/>
                <a:gd name="csX13" fmla="*/ 2928000 w 3600000"/>
                <a:gd name="csY13" fmla="*/ 3600000 h 3600000"/>
                <a:gd name="csX14" fmla="*/ 2292000 w 3600000"/>
                <a:gd name="csY14" fmla="*/ 3600000 h 3600000"/>
                <a:gd name="csX15" fmla="*/ 1728000 w 3600000"/>
                <a:gd name="csY15" fmla="*/ 3600000 h 3600000"/>
                <a:gd name="csX16" fmla="*/ 1164000 w 3600000"/>
                <a:gd name="csY16" fmla="*/ 3600000 h 3600000"/>
                <a:gd name="csX17" fmla="*/ 0 w 3600000"/>
                <a:gd name="csY17" fmla="*/ 3600000 h 3600000"/>
                <a:gd name="csX18" fmla="*/ 0 w 3600000"/>
                <a:gd name="csY18" fmla="*/ 3000000 h 3600000"/>
                <a:gd name="csX19" fmla="*/ 0 w 3600000"/>
                <a:gd name="csY19" fmla="*/ 2400000 h 3600000"/>
                <a:gd name="csX20" fmla="*/ 0 w 3600000"/>
                <a:gd name="csY20" fmla="*/ 1800000 h 3600000"/>
                <a:gd name="csX21" fmla="*/ 0 w 3600000"/>
                <a:gd name="csY21" fmla="*/ 1236000 h 3600000"/>
                <a:gd name="csX22" fmla="*/ 0 w 3600000"/>
                <a:gd name="csY22" fmla="*/ 708000 h 3600000"/>
                <a:gd name="csX23" fmla="*/ 0 w 3600000"/>
                <a:gd name="csY23" fmla="*/ 0 h 3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3600000" h="3600000" fill="none" extrusionOk="0">
                  <a:moveTo>
                    <a:pt x="0" y="0"/>
                  </a:moveTo>
                  <a:cubicBezTo>
                    <a:pt x="282067" y="20641"/>
                    <a:pt x="391960" y="18902"/>
                    <a:pt x="600000" y="0"/>
                  </a:cubicBezTo>
                  <a:cubicBezTo>
                    <a:pt x="808040" y="-18902"/>
                    <a:pt x="985288" y="-18363"/>
                    <a:pt x="1092000" y="0"/>
                  </a:cubicBezTo>
                  <a:cubicBezTo>
                    <a:pt x="1198712" y="18363"/>
                    <a:pt x="1479460" y="1221"/>
                    <a:pt x="1764000" y="0"/>
                  </a:cubicBezTo>
                  <a:cubicBezTo>
                    <a:pt x="2048540" y="-1221"/>
                    <a:pt x="2129732" y="-19535"/>
                    <a:pt x="2256000" y="0"/>
                  </a:cubicBezTo>
                  <a:cubicBezTo>
                    <a:pt x="2382268" y="19535"/>
                    <a:pt x="2646035" y="2847"/>
                    <a:pt x="2820000" y="0"/>
                  </a:cubicBezTo>
                  <a:cubicBezTo>
                    <a:pt x="2993965" y="-2847"/>
                    <a:pt x="3248743" y="-34924"/>
                    <a:pt x="3600000" y="0"/>
                  </a:cubicBezTo>
                  <a:cubicBezTo>
                    <a:pt x="3603086" y="295474"/>
                    <a:pt x="3605477" y="433749"/>
                    <a:pt x="3600000" y="672000"/>
                  </a:cubicBezTo>
                  <a:cubicBezTo>
                    <a:pt x="3594523" y="910251"/>
                    <a:pt x="3617072" y="965664"/>
                    <a:pt x="3600000" y="1200000"/>
                  </a:cubicBezTo>
                  <a:cubicBezTo>
                    <a:pt x="3582928" y="1434336"/>
                    <a:pt x="3609959" y="1485303"/>
                    <a:pt x="3600000" y="1728000"/>
                  </a:cubicBezTo>
                  <a:cubicBezTo>
                    <a:pt x="3590041" y="1970697"/>
                    <a:pt x="3603626" y="2191525"/>
                    <a:pt x="3600000" y="2364000"/>
                  </a:cubicBezTo>
                  <a:cubicBezTo>
                    <a:pt x="3596374" y="2536475"/>
                    <a:pt x="3607260" y="2678426"/>
                    <a:pt x="3600000" y="2892000"/>
                  </a:cubicBezTo>
                  <a:cubicBezTo>
                    <a:pt x="3592740" y="3105574"/>
                    <a:pt x="3598059" y="3449879"/>
                    <a:pt x="3600000" y="3600000"/>
                  </a:cubicBezTo>
                  <a:cubicBezTo>
                    <a:pt x="3383927" y="3630827"/>
                    <a:pt x="3230513" y="3577854"/>
                    <a:pt x="2928000" y="3600000"/>
                  </a:cubicBezTo>
                  <a:cubicBezTo>
                    <a:pt x="2625487" y="3622146"/>
                    <a:pt x="2478117" y="3617857"/>
                    <a:pt x="2292000" y="3600000"/>
                  </a:cubicBezTo>
                  <a:cubicBezTo>
                    <a:pt x="2105883" y="3582143"/>
                    <a:pt x="1941240" y="3573320"/>
                    <a:pt x="1728000" y="3600000"/>
                  </a:cubicBezTo>
                  <a:cubicBezTo>
                    <a:pt x="1514760" y="3626680"/>
                    <a:pt x="1320337" y="3613329"/>
                    <a:pt x="1164000" y="3600000"/>
                  </a:cubicBezTo>
                  <a:cubicBezTo>
                    <a:pt x="1007663" y="3586671"/>
                    <a:pt x="270446" y="3653542"/>
                    <a:pt x="0" y="3600000"/>
                  </a:cubicBezTo>
                  <a:cubicBezTo>
                    <a:pt x="18871" y="3397926"/>
                    <a:pt x="11320" y="3183432"/>
                    <a:pt x="0" y="3000000"/>
                  </a:cubicBezTo>
                  <a:cubicBezTo>
                    <a:pt x="-11320" y="2816568"/>
                    <a:pt x="-20933" y="2687181"/>
                    <a:pt x="0" y="2400000"/>
                  </a:cubicBezTo>
                  <a:cubicBezTo>
                    <a:pt x="20933" y="2112819"/>
                    <a:pt x="-14677" y="1986711"/>
                    <a:pt x="0" y="1800000"/>
                  </a:cubicBezTo>
                  <a:cubicBezTo>
                    <a:pt x="14677" y="1613289"/>
                    <a:pt x="-12047" y="1406273"/>
                    <a:pt x="0" y="1236000"/>
                  </a:cubicBezTo>
                  <a:cubicBezTo>
                    <a:pt x="12047" y="1065727"/>
                    <a:pt x="-21748" y="854870"/>
                    <a:pt x="0" y="708000"/>
                  </a:cubicBezTo>
                  <a:cubicBezTo>
                    <a:pt x="21748" y="561130"/>
                    <a:pt x="-29232" y="273708"/>
                    <a:pt x="0" y="0"/>
                  </a:cubicBezTo>
                  <a:close/>
                </a:path>
                <a:path w="3600000" h="3600000" stroke="0" extrusionOk="0">
                  <a:moveTo>
                    <a:pt x="0" y="0"/>
                  </a:moveTo>
                  <a:cubicBezTo>
                    <a:pt x="235486" y="-15722"/>
                    <a:pt x="294137" y="-13757"/>
                    <a:pt x="492000" y="0"/>
                  </a:cubicBezTo>
                  <a:cubicBezTo>
                    <a:pt x="689863" y="13757"/>
                    <a:pt x="769310" y="15086"/>
                    <a:pt x="1020000" y="0"/>
                  </a:cubicBezTo>
                  <a:cubicBezTo>
                    <a:pt x="1270690" y="-15086"/>
                    <a:pt x="1351210" y="-17731"/>
                    <a:pt x="1512000" y="0"/>
                  </a:cubicBezTo>
                  <a:cubicBezTo>
                    <a:pt x="1672790" y="17731"/>
                    <a:pt x="1870993" y="-24404"/>
                    <a:pt x="2004000" y="0"/>
                  </a:cubicBezTo>
                  <a:cubicBezTo>
                    <a:pt x="2137007" y="24404"/>
                    <a:pt x="2256511" y="467"/>
                    <a:pt x="2496000" y="0"/>
                  </a:cubicBezTo>
                  <a:cubicBezTo>
                    <a:pt x="2735489" y="-467"/>
                    <a:pt x="3147083" y="52912"/>
                    <a:pt x="3600000" y="0"/>
                  </a:cubicBezTo>
                  <a:cubicBezTo>
                    <a:pt x="3621473" y="279368"/>
                    <a:pt x="3617984" y="460709"/>
                    <a:pt x="3600000" y="672000"/>
                  </a:cubicBezTo>
                  <a:cubicBezTo>
                    <a:pt x="3582016" y="883291"/>
                    <a:pt x="3610036" y="1147898"/>
                    <a:pt x="3600000" y="1272000"/>
                  </a:cubicBezTo>
                  <a:cubicBezTo>
                    <a:pt x="3589964" y="1396102"/>
                    <a:pt x="3616792" y="1519955"/>
                    <a:pt x="3600000" y="1764000"/>
                  </a:cubicBezTo>
                  <a:cubicBezTo>
                    <a:pt x="3583208" y="2008045"/>
                    <a:pt x="3587971" y="2193384"/>
                    <a:pt x="3600000" y="2364000"/>
                  </a:cubicBezTo>
                  <a:cubicBezTo>
                    <a:pt x="3612029" y="2534616"/>
                    <a:pt x="3618920" y="2825090"/>
                    <a:pt x="3600000" y="2964000"/>
                  </a:cubicBezTo>
                  <a:cubicBezTo>
                    <a:pt x="3581080" y="3102910"/>
                    <a:pt x="3611044" y="3408297"/>
                    <a:pt x="3600000" y="3600000"/>
                  </a:cubicBezTo>
                  <a:cubicBezTo>
                    <a:pt x="3444757" y="3584200"/>
                    <a:pt x="3286899" y="3607448"/>
                    <a:pt x="3000000" y="3600000"/>
                  </a:cubicBezTo>
                  <a:cubicBezTo>
                    <a:pt x="2713101" y="3592552"/>
                    <a:pt x="2663915" y="3599791"/>
                    <a:pt x="2508000" y="3600000"/>
                  </a:cubicBezTo>
                  <a:cubicBezTo>
                    <a:pt x="2352085" y="3600209"/>
                    <a:pt x="2093021" y="3620247"/>
                    <a:pt x="1980000" y="3600000"/>
                  </a:cubicBezTo>
                  <a:cubicBezTo>
                    <a:pt x="1866979" y="3579753"/>
                    <a:pt x="1565025" y="3583605"/>
                    <a:pt x="1416000" y="3600000"/>
                  </a:cubicBezTo>
                  <a:cubicBezTo>
                    <a:pt x="1266975" y="3616395"/>
                    <a:pt x="1051937" y="3573327"/>
                    <a:pt x="744000" y="3600000"/>
                  </a:cubicBezTo>
                  <a:cubicBezTo>
                    <a:pt x="436063" y="3626673"/>
                    <a:pt x="244061" y="3581191"/>
                    <a:pt x="0" y="3600000"/>
                  </a:cubicBezTo>
                  <a:cubicBezTo>
                    <a:pt x="7035" y="3383760"/>
                    <a:pt x="-21883" y="3274765"/>
                    <a:pt x="0" y="3108000"/>
                  </a:cubicBezTo>
                  <a:cubicBezTo>
                    <a:pt x="21883" y="2941235"/>
                    <a:pt x="8251" y="2639721"/>
                    <a:pt x="0" y="2508000"/>
                  </a:cubicBezTo>
                  <a:cubicBezTo>
                    <a:pt x="-8251" y="2376279"/>
                    <a:pt x="844" y="2029963"/>
                    <a:pt x="0" y="1872000"/>
                  </a:cubicBezTo>
                  <a:cubicBezTo>
                    <a:pt x="-844" y="1714037"/>
                    <a:pt x="8291" y="1514582"/>
                    <a:pt x="0" y="1308000"/>
                  </a:cubicBezTo>
                  <a:cubicBezTo>
                    <a:pt x="-8291" y="1101418"/>
                    <a:pt x="-4100" y="904358"/>
                    <a:pt x="0" y="780000"/>
                  </a:cubicBezTo>
                  <a:cubicBezTo>
                    <a:pt x="4100" y="655642"/>
                    <a:pt x="-15264" y="315964"/>
                    <a:pt x="0" y="0"/>
                  </a:cubicBezTo>
                  <a:close/>
                </a:path>
              </a:pathLst>
            </a:custGeom>
            <a:ln w="25400">
              <a:solidFill>
                <a:schemeClr val="tx2">
                  <a:lumMod val="50000"/>
                </a:schemeClr>
              </a:solidFill>
              <a:extLst>
                <a:ext uri="{C807C97D-BFC1-408E-A445-0C87EB9F89A2}">
                  <ask:lineSketchStyleProps xmlns:ask="http://schemas.microsoft.com/office/drawing/2018/sketchyshapes" sd="3558986333">
                    <a:prstGeom prst="rect">
                      <a:avLst/>
                    </a:prstGeom>
                    <ask:type>
                      <ask:lineSketchFreehand/>
                    </ask:type>
                  </ask:lineSketchStyleProps>
                </a:ext>
              </a:extLst>
            </a:ln>
          </p:spPr>
        </p:pic>
        <p:pic>
          <p:nvPicPr>
            <p:cNvPr id="16" name="图片 15" descr="文本&#10;&#10;AI 生成的内容可能不正确。">
              <a:extLst>
                <a:ext uri="{FF2B5EF4-FFF2-40B4-BE49-F238E27FC236}">
                  <a16:creationId xmlns:a16="http://schemas.microsoft.com/office/drawing/2014/main" id="{B08DD6B0-C5C5-BFC6-3B7D-7AF4992A69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1178" y="-3778245"/>
              <a:ext cx="3600000" cy="3600000"/>
            </a:xfrm>
            <a:custGeom>
              <a:avLst/>
              <a:gdLst>
                <a:gd name="csX0" fmla="*/ 0 w 3600000"/>
                <a:gd name="csY0" fmla="*/ 0 h 3600000"/>
                <a:gd name="csX1" fmla="*/ 492000 w 3600000"/>
                <a:gd name="csY1" fmla="*/ 0 h 3600000"/>
                <a:gd name="csX2" fmla="*/ 1056000 w 3600000"/>
                <a:gd name="csY2" fmla="*/ 0 h 3600000"/>
                <a:gd name="csX3" fmla="*/ 1548000 w 3600000"/>
                <a:gd name="csY3" fmla="*/ 0 h 3600000"/>
                <a:gd name="csX4" fmla="*/ 2040000 w 3600000"/>
                <a:gd name="csY4" fmla="*/ 0 h 3600000"/>
                <a:gd name="csX5" fmla="*/ 2532000 w 3600000"/>
                <a:gd name="csY5" fmla="*/ 0 h 3600000"/>
                <a:gd name="csX6" fmla="*/ 3600000 w 3600000"/>
                <a:gd name="csY6" fmla="*/ 0 h 3600000"/>
                <a:gd name="csX7" fmla="*/ 3600000 w 3600000"/>
                <a:gd name="csY7" fmla="*/ 564000 h 3600000"/>
                <a:gd name="csX8" fmla="*/ 3600000 w 3600000"/>
                <a:gd name="csY8" fmla="*/ 1164000 h 3600000"/>
                <a:gd name="csX9" fmla="*/ 3600000 w 3600000"/>
                <a:gd name="csY9" fmla="*/ 1800000 h 3600000"/>
                <a:gd name="csX10" fmla="*/ 3600000 w 3600000"/>
                <a:gd name="csY10" fmla="*/ 2364000 h 3600000"/>
                <a:gd name="csX11" fmla="*/ 3600000 w 3600000"/>
                <a:gd name="csY11" fmla="*/ 3036000 h 3600000"/>
                <a:gd name="csX12" fmla="*/ 3600000 w 3600000"/>
                <a:gd name="csY12" fmla="*/ 3600000 h 3600000"/>
                <a:gd name="csX13" fmla="*/ 3036000 w 3600000"/>
                <a:gd name="csY13" fmla="*/ 3600000 h 3600000"/>
                <a:gd name="csX14" fmla="*/ 2364000 w 3600000"/>
                <a:gd name="csY14" fmla="*/ 3600000 h 3600000"/>
                <a:gd name="csX15" fmla="*/ 1728000 w 3600000"/>
                <a:gd name="csY15" fmla="*/ 3600000 h 3600000"/>
                <a:gd name="csX16" fmla="*/ 1164000 w 3600000"/>
                <a:gd name="csY16" fmla="*/ 3600000 h 3600000"/>
                <a:gd name="csX17" fmla="*/ 528000 w 3600000"/>
                <a:gd name="csY17" fmla="*/ 3600000 h 3600000"/>
                <a:gd name="csX18" fmla="*/ 0 w 3600000"/>
                <a:gd name="csY18" fmla="*/ 3600000 h 3600000"/>
                <a:gd name="csX19" fmla="*/ 0 w 3600000"/>
                <a:gd name="csY19" fmla="*/ 2928000 h 3600000"/>
                <a:gd name="csX20" fmla="*/ 0 w 3600000"/>
                <a:gd name="csY20" fmla="*/ 2364000 h 3600000"/>
                <a:gd name="csX21" fmla="*/ 0 w 3600000"/>
                <a:gd name="csY21" fmla="*/ 1836000 h 3600000"/>
                <a:gd name="csX22" fmla="*/ 0 w 3600000"/>
                <a:gd name="csY22" fmla="*/ 1200000 h 3600000"/>
                <a:gd name="csX23" fmla="*/ 0 w 3600000"/>
                <a:gd name="csY23" fmla="*/ 636000 h 3600000"/>
                <a:gd name="csX24" fmla="*/ 0 w 3600000"/>
                <a:gd name="csY24" fmla="*/ 0 h 3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3600000" h="3600000" fill="none" extrusionOk="0">
                  <a:moveTo>
                    <a:pt x="0" y="0"/>
                  </a:moveTo>
                  <a:cubicBezTo>
                    <a:pt x="160851" y="1920"/>
                    <a:pt x="379676" y="14622"/>
                    <a:pt x="492000" y="0"/>
                  </a:cubicBezTo>
                  <a:cubicBezTo>
                    <a:pt x="604324" y="-14622"/>
                    <a:pt x="846032" y="7799"/>
                    <a:pt x="1056000" y="0"/>
                  </a:cubicBezTo>
                  <a:cubicBezTo>
                    <a:pt x="1265968" y="-7799"/>
                    <a:pt x="1440421" y="5514"/>
                    <a:pt x="1548000" y="0"/>
                  </a:cubicBezTo>
                  <a:cubicBezTo>
                    <a:pt x="1655579" y="-5514"/>
                    <a:pt x="1798311" y="7002"/>
                    <a:pt x="2040000" y="0"/>
                  </a:cubicBezTo>
                  <a:cubicBezTo>
                    <a:pt x="2281689" y="-7002"/>
                    <a:pt x="2410699" y="-21371"/>
                    <a:pt x="2532000" y="0"/>
                  </a:cubicBezTo>
                  <a:cubicBezTo>
                    <a:pt x="2653301" y="21371"/>
                    <a:pt x="3348837" y="-5562"/>
                    <a:pt x="3600000" y="0"/>
                  </a:cubicBezTo>
                  <a:cubicBezTo>
                    <a:pt x="3625032" y="124380"/>
                    <a:pt x="3611788" y="389502"/>
                    <a:pt x="3600000" y="564000"/>
                  </a:cubicBezTo>
                  <a:cubicBezTo>
                    <a:pt x="3588212" y="738498"/>
                    <a:pt x="3582906" y="1035677"/>
                    <a:pt x="3600000" y="1164000"/>
                  </a:cubicBezTo>
                  <a:cubicBezTo>
                    <a:pt x="3617094" y="1292323"/>
                    <a:pt x="3626179" y="1486072"/>
                    <a:pt x="3600000" y="1800000"/>
                  </a:cubicBezTo>
                  <a:cubicBezTo>
                    <a:pt x="3573821" y="2113928"/>
                    <a:pt x="3607990" y="2143554"/>
                    <a:pt x="3600000" y="2364000"/>
                  </a:cubicBezTo>
                  <a:cubicBezTo>
                    <a:pt x="3592010" y="2584446"/>
                    <a:pt x="3596288" y="2740880"/>
                    <a:pt x="3600000" y="3036000"/>
                  </a:cubicBezTo>
                  <a:cubicBezTo>
                    <a:pt x="3603712" y="3331120"/>
                    <a:pt x="3587287" y="3364587"/>
                    <a:pt x="3600000" y="3600000"/>
                  </a:cubicBezTo>
                  <a:cubicBezTo>
                    <a:pt x="3462061" y="3579380"/>
                    <a:pt x="3244518" y="3607564"/>
                    <a:pt x="3036000" y="3600000"/>
                  </a:cubicBezTo>
                  <a:cubicBezTo>
                    <a:pt x="2827482" y="3592436"/>
                    <a:pt x="2641689" y="3631958"/>
                    <a:pt x="2364000" y="3600000"/>
                  </a:cubicBezTo>
                  <a:cubicBezTo>
                    <a:pt x="2086311" y="3568042"/>
                    <a:pt x="2036152" y="3589581"/>
                    <a:pt x="1728000" y="3600000"/>
                  </a:cubicBezTo>
                  <a:cubicBezTo>
                    <a:pt x="1419848" y="3610419"/>
                    <a:pt x="1315308" y="3626884"/>
                    <a:pt x="1164000" y="3600000"/>
                  </a:cubicBezTo>
                  <a:cubicBezTo>
                    <a:pt x="1012692" y="3573116"/>
                    <a:pt x="744994" y="3582438"/>
                    <a:pt x="528000" y="3600000"/>
                  </a:cubicBezTo>
                  <a:cubicBezTo>
                    <a:pt x="311006" y="3617562"/>
                    <a:pt x="122589" y="3601708"/>
                    <a:pt x="0" y="3600000"/>
                  </a:cubicBezTo>
                  <a:cubicBezTo>
                    <a:pt x="8530" y="3317123"/>
                    <a:pt x="2207" y="3092104"/>
                    <a:pt x="0" y="2928000"/>
                  </a:cubicBezTo>
                  <a:cubicBezTo>
                    <a:pt x="-2207" y="2763896"/>
                    <a:pt x="23852" y="2569164"/>
                    <a:pt x="0" y="2364000"/>
                  </a:cubicBezTo>
                  <a:cubicBezTo>
                    <a:pt x="-23852" y="2158836"/>
                    <a:pt x="-15460" y="2016311"/>
                    <a:pt x="0" y="1836000"/>
                  </a:cubicBezTo>
                  <a:cubicBezTo>
                    <a:pt x="15460" y="1655689"/>
                    <a:pt x="5986" y="1443867"/>
                    <a:pt x="0" y="1200000"/>
                  </a:cubicBezTo>
                  <a:cubicBezTo>
                    <a:pt x="-5986" y="956133"/>
                    <a:pt x="7665" y="878628"/>
                    <a:pt x="0" y="636000"/>
                  </a:cubicBezTo>
                  <a:cubicBezTo>
                    <a:pt x="-7665" y="393372"/>
                    <a:pt x="28336" y="292871"/>
                    <a:pt x="0" y="0"/>
                  </a:cubicBezTo>
                  <a:close/>
                </a:path>
                <a:path w="3600000" h="3600000" stroke="0" extrusionOk="0">
                  <a:moveTo>
                    <a:pt x="0" y="0"/>
                  </a:moveTo>
                  <a:cubicBezTo>
                    <a:pt x="264973" y="9884"/>
                    <a:pt x="334664" y="20524"/>
                    <a:pt x="636000" y="0"/>
                  </a:cubicBezTo>
                  <a:cubicBezTo>
                    <a:pt x="937336" y="-20524"/>
                    <a:pt x="1019869" y="21877"/>
                    <a:pt x="1128000" y="0"/>
                  </a:cubicBezTo>
                  <a:cubicBezTo>
                    <a:pt x="1236131" y="-21877"/>
                    <a:pt x="1574914" y="5229"/>
                    <a:pt x="1728000" y="0"/>
                  </a:cubicBezTo>
                  <a:cubicBezTo>
                    <a:pt x="1881086" y="-5229"/>
                    <a:pt x="2151873" y="12723"/>
                    <a:pt x="2328000" y="0"/>
                  </a:cubicBezTo>
                  <a:cubicBezTo>
                    <a:pt x="2504127" y="-12723"/>
                    <a:pt x="2731747" y="534"/>
                    <a:pt x="2964000" y="0"/>
                  </a:cubicBezTo>
                  <a:cubicBezTo>
                    <a:pt x="3196253" y="-534"/>
                    <a:pt x="3376479" y="15522"/>
                    <a:pt x="3600000" y="0"/>
                  </a:cubicBezTo>
                  <a:cubicBezTo>
                    <a:pt x="3590471" y="224889"/>
                    <a:pt x="3598777" y="426346"/>
                    <a:pt x="3600000" y="564000"/>
                  </a:cubicBezTo>
                  <a:cubicBezTo>
                    <a:pt x="3601223" y="701654"/>
                    <a:pt x="3606663" y="922605"/>
                    <a:pt x="3600000" y="1128000"/>
                  </a:cubicBezTo>
                  <a:cubicBezTo>
                    <a:pt x="3593337" y="1333395"/>
                    <a:pt x="3591074" y="1491095"/>
                    <a:pt x="3600000" y="1692000"/>
                  </a:cubicBezTo>
                  <a:cubicBezTo>
                    <a:pt x="3608926" y="1892905"/>
                    <a:pt x="3621096" y="2045311"/>
                    <a:pt x="3600000" y="2184000"/>
                  </a:cubicBezTo>
                  <a:cubicBezTo>
                    <a:pt x="3578904" y="2322689"/>
                    <a:pt x="3593856" y="2603252"/>
                    <a:pt x="3600000" y="2748000"/>
                  </a:cubicBezTo>
                  <a:cubicBezTo>
                    <a:pt x="3606144" y="2892748"/>
                    <a:pt x="3609198" y="3275454"/>
                    <a:pt x="3600000" y="3600000"/>
                  </a:cubicBezTo>
                  <a:cubicBezTo>
                    <a:pt x="3382401" y="3598050"/>
                    <a:pt x="3221734" y="3611137"/>
                    <a:pt x="3108000" y="3600000"/>
                  </a:cubicBezTo>
                  <a:cubicBezTo>
                    <a:pt x="2994266" y="3588863"/>
                    <a:pt x="2719736" y="3609930"/>
                    <a:pt x="2436000" y="3600000"/>
                  </a:cubicBezTo>
                  <a:cubicBezTo>
                    <a:pt x="2152264" y="3590070"/>
                    <a:pt x="1974375" y="3608468"/>
                    <a:pt x="1800000" y="3600000"/>
                  </a:cubicBezTo>
                  <a:cubicBezTo>
                    <a:pt x="1625625" y="3591532"/>
                    <a:pt x="1458984" y="3620681"/>
                    <a:pt x="1236000" y="3600000"/>
                  </a:cubicBezTo>
                  <a:cubicBezTo>
                    <a:pt x="1013016" y="3579319"/>
                    <a:pt x="840532" y="3576217"/>
                    <a:pt x="708000" y="3600000"/>
                  </a:cubicBezTo>
                  <a:cubicBezTo>
                    <a:pt x="575468" y="3623783"/>
                    <a:pt x="199199" y="3632829"/>
                    <a:pt x="0" y="3600000"/>
                  </a:cubicBezTo>
                  <a:cubicBezTo>
                    <a:pt x="-22892" y="3318772"/>
                    <a:pt x="29342" y="3175594"/>
                    <a:pt x="0" y="2928000"/>
                  </a:cubicBezTo>
                  <a:cubicBezTo>
                    <a:pt x="-29342" y="2680406"/>
                    <a:pt x="15071" y="2546831"/>
                    <a:pt x="0" y="2292000"/>
                  </a:cubicBezTo>
                  <a:cubicBezTo>
                    <a:pt x="-15071" y="2037169"/>
                    <a:pt x="24148" y="1917286"/>
                    <a:pt x="0" y="1692000"/>
                  </a:cubicBezTo>
                  <a:cubicBezTo>
                    <a:pt x="-24148" y="1466714"/>
                    <a:pt x="13751" y="1256838"/>
                    <a:pt x="0" y="1020000"/>
                  </a:cubicBezTo>
                  <a:cubicBezTo>
                    <a:pt x="-13751" y="783162"/>
                    <a:pt x="40734" y="507665"/>
                    <a:pt x="0" y="0"/>
                  </a:cubicBezTo>
                  <a:close/>
                </a:path>
              </a:pathLst>
            </a:custGeom>
            <a:ln w="25400">
              <a:solidFill>
                <a:schemeClr val="tx2">
                  <a:lumMod val="50000"/>
                </a:schemeClr>
              </a:solidFill>
              <a:extLst>
                <a:ext uri="{C807C97D-BFC1-408E-A445-0C87EB9F89A2}">
                  <ask:lineSketchStyleProps xmlns:ask="http://schemas.microsoft.com/office/drawing/2018/sketchyshapes" sd="2611059169">
                    <a:prstGeom prst="rect">
                      <a:avLst/>
                    </a:prstGeom>
                    <ask:type>
                      <ask:lineSketchFreehand/>
                    </ask:type>
                  </ask:lineSketchStyleProps>
                </a:ext>
              </a:extLst>
            </a:ln>
          </p:spPr>
        </p:pic>
        <p:pic>
          <p:nvPicPr>
            <p:cNvPr id="18" name="图片 17" descr="图形用户界面, 文本, 应用程序&#10;&#10;AI 生成的内容可能不正确。">
              <a:extLst>
                <a:ext uri="{FF2B5EF4-FFF2-40B4-BE49-F238E27FC236}">
                  <a16:creationId xmlns:a16="http://schemas.microsoft.com/office/drawing/2014/main" id="{FDEB257E-9CC6-C311-691D-EACAC8C154D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01178" y="-11843141"/>
              <a:ext cx="3600000" cy="3600000"/>
            </a:xfrm>
            <a:custGeom>
              <a:avLst/>
              <a:gdLst>
                <a:gd name="csX0" fmla="*/ 0 w 3600000"/>
                <a:gd name="csY0" fmla="*/ 0 h 3600000"/>
                <a:gd name="csX1" fmla="*/ 492000 w 3600000"/>
                <a:gd name="csY1" fmla="*/ 0 h 3600000"/>
                <a:gd name="csX2" fmla="*/ 1056000 w 3600000"/>
                <a:gd name="csY2" fmla="*/ 0 h 3600000"/>
                <a:gd name="csX3" fmla="*/ 1692000 w 3600000"/>
                <a:gd name="csY3" fmla="*/ 0 h 3600000"/>
                <a:gd name="csX4" fmla="*/ 2184000 w 3600000"/>
                <a:gd name="csY4" fmla="*/ 0 h 3600000"/>
                <a:gd name="csX5" fmla="*/ 2712000 w 3600000"/>
                <a:gd name="csY5" fmla="*/ 0 h 3600000"/>
                <a:gd name="csX6" fmla="*/ 3600000 w 3600000"/>
                <a:gd name="csY6" fmla="*/ 0 h 3600000"/>
                <a:gd name="csX7" fmla="*/ 3600000 w 3600000"/>
                <a:gd name="csY7" fmla="*/ 672000 h 3600000"/>
                <a:gd name="csX8" fmla="*/ 3600000 w 3600000"/>
                <a:gd name="csY8" fmla="*/ 1272000 h 3600000"/>
                <a:gd name="csX9" fmla="*/ 3600000 w 3600000"/>
                <a:gd name="csY9" fmla="*/ 1872000 h 3600000"/>
                <a:gd name="csX10" fmla="*/ 3600000 w 3600000"/>
                <a:gd name="csY10" fmla="*/ 2508000 h 3600000"/>
                <a:gd name="csX11" fmla="*/ 3600000 w 3600000"/>
                <a:gd name="csY11" fmla="*/ 3072000 h 3600000"/>
                <a:gd name="csX12" fmla="*/ 3600000 w 3600000"/>
                <a:gd name="csY12" fmla="*/ 3600000 h 3600000"/>
                <a:gd name="csX13" fmla="*/ 3000000 w 3600000"/>
                <a:gd name="csY13" fmla="*/ 3600000 h 3600000"/>
                <a:gd name="csX14" fmla="*/ 2508000 w 3600000"/>
                <a:gd name="csY14" fmla="*/ 3600000 h 3600000"/>
                <a:gd name="csX15" fmla="*/ 1872000 w 3600000"/>
                <a:gd name="csY15" fmla="*/ 3600000 h 3600000"/>
                <a:gd name="csX16" fmla="*/ 1380000 w 3600000"/>
                <a:gd name="csY16" fmla="*/ 3600000 h 3600000"/>
                <a:gd name="csX17" fmla="*/ 708000 w 3600000"/>
                <a:gd name="csY17" fmla="*/ 3600000 h 3600000"/>
                <a:gd name="csX18" fmla="*/ 0 w 3600000"/>
                <a:gd name="csY18" fmla="*/ 3600000 h 3600000"/>
                <a:gd name="csX19" fmla="*/ 0 w 3600000"/>
                <a:gd name="csY19" fmla="*/ 2928000 h 3600000"/>
                <a:gd name="csX20" fmla="*/ 0 w 3600000"/>
                <a:gd name="csY20" fmla="*/ 2364000 h 3600000"/>
                <a:gd name="csX21" fmla="*/ 0 w 3600000"/>
                <a:gd name="csY21" fmla="*/ 1728000 h 3600000"/>
                <a:gd name="csX22" fmla="*/ 0 w 3600000"/>
                <a:gd name="csY22" fmla="*/ 1092000 h 3600000"/>
                <a:gd name="csX23" fmla="*/ 0 w 3600000"/>
                <a:gd name="csY23" fmla="*/ 600000 h 3600000"/>
                <a:gd name="csX24" fmla="*/ 0 w 3600000"/>
                <a:gd name="csY24" fmla="*/ 0 h 3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3600000" h="3600000" fill="none" extrusionOk="0">
                  <a:moveTo>
                    <a:pt x="0" y="0"/>
                  </a:moveTo>
                  <a:cubicBezTo>
                    <a:pt x="193469" y="-1712"/>
                    <a:pt x="351362" y="-23690"/>
                    <a:pt x="492000" y="0"/>
                  </a:cubicBezTo>
                  <a:cubicBezTo>
                    <a:pt x="632638" y="23690"/>
                    <a:pt x="777285" y="-16274"/>
                    <a:pt x="1056000" y="0"/>
                  </a:cubicBezTo>
                  <a:cubicBezTo>
                    <a:pt x="1334715" y="16274"/>
                    <a:pt x="1531710" y="13882"/>
                    <a:pt x="1692000" y="0"/>
                  </a:cubicBezTo>
                  <a:cubicBezTo>
                    <a:pt x="1852290" y="-13882"/>
                    <a:pt x="2023728" y="8753"/>
                    <a:pt x="2184000" y="0"/>
                  </a:cubicBezTo>
                  <a:cubicBezTo>
                    <a:pt x="2344272" y="-8753"/>
                    <a:pt x="2573429" y="-22507"/>
                    <a:pt x="2712000" y="0"/>
                  </a:cubicBezTo>
                  <a:cubicBezTo>
                    <a:pt x="2850571" y="22507"/>
                    <a:pt x="3226802" y="-39508"/>
                    <a:pt x="3600000" y="0"/>
                  </a:cubicBezTo>
                  <a:cubicBezTo>
                    <a:pt x="3613240" y="311458"/>
                    <a:pt x="3593155" y="465210"/>
                    <a:pt x="3600000" y="672000"/>
                  </a:cubicBezTo>
                  <a:cubicBezTo>
                    <a:pt x="3606845" y="878790"/>
                    <a:pt x="3606522" y="1121430"/>
                    <a:pt x="3600000" y="1272000"/>
                  </a:cubicBezTo>
                  <a:cubicBezTo>
                    <a:pt x="3593478" y="1422570"/>
                    <a:pt x="3584055" y="1681602"/>
                    <a:pt x="3600000" y="1872000"/>
                  </a:cubicBezTo>
                  <a:cubicBezTo>
                    <a:pt x="3615945" y="2062398"/>
                    <a:pt x="3626054" y="2341894"/>
                    <a:pt x="3600000" y="2508000"/>
                  </a:cubicBezTo>
                  <a:cubicBezTo>
                    <a:pt x="3573946" y="2674106"/>
                    <a:pt x="3614536" y="2791971"/>
                    <a:pt x="3600000" y="3072000"/>
                  </a:cubicBezTo>
                  <a:cubicBezTo>
                    <a:pt x="3585464" y="3352029"/>
                    <a:pt x="3604409" y="3398982"/>
                    <a:pt x="3600000" y="3600000"/>
                  </a:cubicBezTo>
                  <a:cubicBezTo>
                    <a:pt x="3439786" y="3575206"/>
                    <a:pt x="3223266" y="3602429"/>
                    <a:pt x="3000000" y="3600000"/>
                  </a:cubicBezTo>
                  <a:cubicBezTo>
                    <a:pt x="2776734" y="3597571"/>
                    <a:pt x="2642292" y="3582606"/>
                    <a:pt x="2508000" y="3600000"/>
                  </a:cubicBezTo>
                  <a:cubicBezTo>
                    <a:pt x="2373708" y="3617394"/>
                    <a:pt x="2029525" y="3627060"/>
                    <a:pt x="1872000" y="3600000"/>
                  </a:cubicBezTo>
                  <a:cubicBezTo>
                    <a:pt x="1714475" y="3572940"/>
                    <a:pt x="1586551" y="3617668"/>
                    <a:pt x="1380000" y="3600000"/>
                  </a:cubicBezTo>
                  <a:cubicBezTo>
                    <a:pt x="1173449" y="3582332"/>
                    <a:pt x="982182" y="3581665"/>
                    <a:pt x="708000" y="3600000"/>
                  </a:cubicBezTo>
                  <a:cubicBezTo>
                    <a:pt x="433818" y="3618335"/>
                    <a:pt x="288088" y="3601404"/>
                    <a:pt x="0" y="3600000"/>
                  </a:cubicBezTo>
                  <a:cubicBezTo>
                    <a:pt x="-24718" y="3360384"/>
                    <a:pt x="14197" y="3181569"/>
                    <a:pt x="0" y="2928000"/>
                  </a:cubicBezTo>
                  <a:cubicBezTo>
                    <a:pt x="-14197" y="2674431"/>
                    <a:pt x="14341" y="2626970"/>
                    <a:pt x="0" y="2364000"/>
                  </a:cubicBezTo>
                  <a:cubicBezTo>
                    <a:pt x="-14341" y="2101030"/>
                    <a:pt x="2023" y="1894607"/>
                    <a:pt x="0" y="1728000"/>
                  </a:cubicBezTo>
                  <a:cubicBezTo>
                    <a:pt x="-2023" y="1561393"/>
                    <a:pt x="-28748" y="1323618"/>
                    <a:pt x="0" y="1092000"/>
                  </a:cubicBezTo>
                  <a:cubicBezTo>
                    <a:pt x="28748" y="860382"/>
                    <a:pt x="7551" y="841815"/>
                    <a:pt x="0" y="600000"/>
                  </a:cubicBezTo>
                  <a:cubicBezTo>
                    <a:pt x="-7551" y="358185"/>
                    <a:pt x="24620" y="251882"/>
                    <a:pt x="0" y="0"/>
                  </a:cubicBezTo>
                  <a:close/>
                </a:path>
                <a:path w="3600000" h="3600000" stroke="0" extrusionOk="0">
                  <a:moveTo>
                    <a:pt x="0" y="0"/>
                  </a:moveTo>
                  <a:cubicBezTo>
                    <a:pt x="111661" y="21631"/>
                    <a:pt x="263965" y="5855"/>
                    <a:pt x="492000" y="0"/>
                  </a:cubicBezTo>
                  <a:cubicBezTo>
                    <a:pt x="720035" y="-5855"/>
                    <a:pt x="815803" y="-6562"/>
                    <a:pt x="1056000" y="0"/>
                  </a:cubicBezTo>
                  <a:cubicBezTo>
                    <a:pt x="1296197" y="6562"/>
                    <a:pt x="1486296" y="5314"/>
                    <a:pt x="1620000" y="0"/>
                  </a:cubicBezTo>
                  <a:cubicBezTo>
                    <a:pt x="1753704" y="-5314"/>
                    <a:pt x="1988477" y="-25070"/>
                    <a:pt x="2220000" y="0"/>
                  </a:cubicBezTo>
                  <a:cubicBezTo>
                    <a:pt x="2451523" y="25070"/>
                    <a:pt x="2674555" y="-23998"/>
                    <a:pt x="2892000" y="0"/>
                  </a:cubicBezTo>
                  <a:cubicBezTo>
                    <a:pt x="3109445" y="23998"/>
                    <a:pt x="3406910" y="10656"/>
                    <a:pt x="3600000" y="0"/>
                  </a:cubicBezTo>
                  <a:cubicBezTo>
                    <a:pt x="3605448" y="157438"/>
                    <a:pt x="3589768" y="269211"/>
                    <a:pt x="3600000" y="528000"/>
                  </a:cubicBezTo>
                  <a:cubicBezTo>
                    <a:pt x="3610232" y="786789"/>
                    <a:pt x="3585782" y="952101"/>
                    <a:pt x="3600000" y="1200000"/>
                  </a:cubicBezTo>
                  <a:cubicBezTo>
                    <a:pt x="3614218" y="1447899"/>
                    <a:pt x="3606274" y="1560817"/>
                    <a:pt x="3600000" y="1692000"/>
                  </a:cubicBezTo>
                  <a:cubicBezTo>
                    <a:pt x="3593726" y="1823183"/>
                    <a:pt x="3593440" y="2131506"/>
                    <a:pt x="3600000" y="2292000"/>
                  </a:cubicBezTo>
                  <a:cubicBezTo>
                    <a:pt x="3606560" y="2452494"/>
                    <a:pt x="3598580" y="2592144"/>
                    <a:pt x="3600000" y="2784000"/>
                  </a:cubicBezTo>
                  <a:cubicBezTo>
                    <a:pt x="3601420" y="2975856"/>
                    <a:pt x="3619596" y="3219762"/>
                    <a:pt x="3600000" y="3600000"/>
                  </a:cubicBezTo>
                  <a:cubicBezTo>
                    <a:pt x="3481620" y="3622195"/>
                    <a:pt x="3217097" y="3578531"/>
                    <a:pt x="3036000" y="3600000"/>
                  </a:cubicBezTo>
                  <a:cubicBezTo>
                    <a:pt x="2854903" y="3621469"/>
                    <a:pt x="2624193" y="3582177"/>
                    <a:pt x="2472000" y="3600000"/>
                  </a:cubicBezTo>
                  <a:cubicBezTo>
                    <a:pt x="2319807" y="3617823"/>
                    <a:pt x="2057090" y="3586523"/>
                    <a:pt x="1872000" y="3600000"/>
                  </a:cubicBezTo>
                  <a:cubicBezTo>
                    <a:pt x="1686910" y="3613477"/>
                    <a:pt x="1551372" y="3585272"/>
                    <a:pt x="1308000" y="3600000"/>
                  </a:cubicBezTo>
                  <a:cubicBezTo>
                    <a:pt x="1064628" y="3614728"/>
                    <a:pt x="976538" y="3613253"/>
                    <a:pt x="780000" y="3600000"/>
                  </a:cubicBezTo>
                  <a:cubicBezTo>
                    <a:pt x="583462" y="3586747"/>
                    <a:pt x="221758" y="3602361"/>
                    <a:pt x="0" y="3600000"/>
                  </a:cubicBezTo>
                  <a:cubicBezTo>
                    <a:pt x="24255" y="3479521"/>
                    <a:pt x="-13955" y="3349503"/>
                    <a:pt x="0" y="3108000"/>
                  </a:cubicBezTo>
                  <a:cubicBezTo>
                    <a:pt x="13955" y="2866497"/>
                    <a:pt x="2788" y="2800930"/>
                    <a:pt x="0" y="2580000"/>
                  </a:cubicBezTo>
                  <a:cubicBezTo>
                    <a:pt x="-2788" y="2359070"/>
                    <a:pt x="-18026" y="2216806"/>
                    <a:pt x="0" y="2088000"/>
                  </a:cubicBezTo>
                  <a:cubicBezTo>
                    <a:pt x="18026" y="1959194"/>
                    <a:pt x="15326" y="1717318"/>
                    <a:pt x="0" y="1560000"/>
                  </a:cubicBezTo>
                  <a:cubicBezTo>
                    <a:pt x="-15326" y="1402682"/>
                    <a:pt x="15279" y="1052808"/>
                    <a:pt x="0" y="888000"/>
                  </a:cubicBezTo>
                  <a:cubicBezTo>
                    <a:pt x="-15279" y="723192"/>
                    <a:pt x="-21640" y="232898"/>
                    <a:pt x="0" y="0"/>
                  </a:cubicBezTo>
                  <a:close/>
                </a:path>
              </a:pathLst>
            </a:custGeom>
            <a:ln w="25400">
              <a:solidFill>
                <a:schemeClr val="tx2">
                  <a:lumMod val="50000"/>
                </a:schemeClr>
              </a:solidFill>
              <a:extLst>
                <a:ext uri="{C807C97D-BFC1-408E-A445-0C87EB9F89A2}">
                  <ask:lineSketchStyleProps xmlns:ask="http://schemas.microsoft.com/office/drawing/2018/sketchyshapes" sd="2728048561">
                    <a:prstGeom prst="rect">
                      <a:avLst/>
                    </a:prstGeom>
                    <ask:type>
                      <ask:lineSketchFreehand/>
                    </ask:type>
                  </ask:lineSketchStyleProps>
                </a:ext>
              </a:extLst>
            </a:ln>
          </p:spPr>
        </p:pic>
        <p:pic>
          <p:nvPicPr>
            <p:cNvPr id="21" name="图片 20" descr="文本&#10;&#10;AI 生成的内容可能不正确。">
              <a:extLst>
                <a:ext uri="{FF2B5EF4-FFF2-40B4-BE49-F238E27FC236}">
                  <a16:creationId xmlns:a16="http://schemas.microsoft.com/office/drawing/2014/main" id="{A4197B1D-6CB9-3795-62F7-B7A957521762}"/>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8995366" y="-23686853"/>
              <a:ext cx="3600000" cy="3600000"/>
            </a:xfrm>
            <a:custGeom>
              <a:avLst/>
              <a:gdLst>
                <a:gd name="csX0" fmla="*/ 0 w 3600000"/>
                <a:gd name="csY0" fmla="*/ 0 h 3600000"/>
                <a:gd name="csX1" fmla="*/ 564000 w 3600000"/>
                <a:gd name="csY1" fmla="*/ 0 h 3600000"/>
                <a:gd name="csX2" fmla="*/ 1128000 w 3600000"/>
                <a:gd name="csY2" fmla="*/ 0 h 3600000"/>
                <a:gd name="csX3" fmla="*/ 1656000 w 3600000"/>
                <a:gd name="csY3" fmla="*/ 0 h 3600000"/>
                <a:gd name="csX4" fmla="*/ 2148000 w 3600000"/>
                <a:gd name="csY4" fmla="*/ 0 h 3600000"/>
                <a:gd name="csX5" fmla="*/ 2676000 w 3600000"/>
                <a:gd name="csY5" fmla="*/ 0 h 3600000"/>
                <a:gd name="csX6" fmla="*/ 3600000 w 3600000"/>
                <a:gd name="csY6" fmla="*/ 0 h 3600000"/>
                <a:gd name="csX7" fmla="*/ 3600000 w 3600000"/>
                <a:gd name="csY7" fmla="*/ 672000 h 3600000"/>
                <a:gd name="csX8" fmla="*/ 3600000 w 3600000"/>
                <a:gd name="csY8" fmla="*/ 1200000 h 3600000"/>
                <a:gd name="csX9" fmla="*/ 3600000 w 3600000"/>
                <a:gd name="csY9" fmla="*/ 1764000 h 3600000"/>
                <a:gd name="csX10" fmla="*/ 3600000 w 3600000"/>
                <a:gd name="csY10" fmla="*/ 2256000 h 3600000"/>
                <a:gd name="csX11" fmla="*/ 3600000 w 3600000"/>
                <a:gd name="csY11" fmla="*/ 2820000 h 3600000"/>
                <a:gd name="csX12" fmla="*/ 3600000 w 3600000"/>
                <a:gd name="csY12" fmla="*/ 3600000 h 3600000"/>
                <a:gd name="csX13" fmla="*/ 3108000 w 3600000"/>
                <a:gd name="csY13" fmla="*/ 3600000 h 3600000"/>
                <a:gd name="csX14" fmla="*/ 2508000 w 3600000"/>
                <a:gd name="csY14" fmla="*/ 3600000 h 3600000"/>
                <a:gd name="csX15" fmla="*/ 1980000 w 3600000"/>
                <a:gd name="csY15" fmla="*/ 3600000 h 3600000"/>
                <a:gd name="csX16" fmla="*/ 1452000 w 3600000"/>
                <a:gd name="csY16" fmla="*/ 3600000 h 3600000"/>
                <a:gd name="csX17" fmla="*/ 852000 w 3600000"/>
                <a:gd name="csY17" fmla="*/ 3600000 h 3600000"/>
                <a:gd name="csX18" fmla="*/ 0 w 3600000"/>
                <a:gd name="csY18" fmla="*/ 3600000 h 3600000"/>
                <a:gd name="csX19" fmla="*/ 0 w 3600000"/>
                <a:gd name="csY19" fmla="*/ 2928000 h 3600000"/>
                <a:gd name="csX20" fmla="*/ 0 w 3600000"/>
                <a:gd name="csY20" fmla="*/ 2436000 h 3600000"/>
                <a:gd name="csX21" fmla="*/ 0 w 3600000"/>
                <a:gd name="csY21" fmla="*/ 1872000 h 3600000"/>
                <a:gd name="csX22" fmla="*/ 0 w 3600000"/>
                <a:gd name="csY22" fmla="*/ 1272000 h 3600000"/>
                <a:gd name="csX23" fmla="*/ 0 w 3600000"/>
                <a:gd name="csY23" fmla="*/ 600000 h 3600000"/>
                <a:gd name="csX24" fmla="*/ 0 w 3600000"/>
                <a:gd name="csY24" fmla="*/ 0 h 3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3600000" h="3600000" fill="none" extrusionOk="0">
                  <a:moveTo>
                    <a:pt x="0" y="0"/>
                  </a:moveTo>
                  <a:cubicBezTo>
                    <a:pt x="246910" y="13962"/>
                    <a:pt x="336554" y="-7718"/>
                    <a:pt x="564000" y="0"/>
                  </a:cubicBezTo>
                  <a:cubicBezTo>
                    <a:pt x="791446" y="7718"/>
                    <a:pt x="850838" y="3581"/>
                    <a:pt x="1128000" y="0"/>
                  </a:cubicBezTo>
                  <a:cubicBezTo>
                    <a:pt x="1405162" y="-3581"/>
                    <a:pt x="1399292" y="-8877"/>
                    <a:pt x="1656000" y="0"/>
                  </a:cubicBezTo>
                  <a:cubicBezTo>
                    <a:pt x="1912708" y="8877"/>
                    <a:pt x="1939957" y="10865"/>
                    <a:pt x="2148000" y="0"/>
                  </a:cubicBezTo>
                  <a:cubicBezTo>
                    <a:pt x="2356043" y="-10865"/>
                    <a:pt x="2513104" y="13629"/>
                    <a:pt x="2676000" y="0"/>
                  </a:cubicBezTo>
                  <a:cubicBezTo>
                    <a:pt x="2838896" y="-13629"/>
                    <a:pt x="3306663" y="-2685"/>
                    <a:pt x="3600000" y="0"/>
                  </a:cubicBezTo>
                  <a:cubicBezTo>
                    <a:pt x="3629892" y="241421"/>
                    <a:pt x="3585577" y="340163"/>
                    <a:pt x="3600000" y="672000"/>
                  </a:cubicBezTo>
                  <a:cubicBezTo>
                    <a:pt x="3614423" y="1003837"/>
                    <a:pt x="3593739" y="972377"/>
                    <a:pt x="3600000" y="1200000"/>
                  </a:cubicBezTo>
                  <a:cubicBezTo>
                    <a:pt x="3606261" y="1427623"/>
                    <a:pt x="3587248" y="1499231"/>
                    <a:pt x="3600000" y="1764000"/>
                  </a:cubicBezTo>
                  <a:cubicBezTo>
                    <a:pt x="3612752" y="2028769"/>
                    <a:pt x="3615311" y="2088152"/>
                    <a:pt x="3600000" y="2256000"/>
                  </a:cubicBezTo>
                  <a:cubicBezTo>
                    <a:pt x="3584689" y="2423848"/>
                    <a:pt x="3577399" y="2609345"/>
                    <a:pt x="3600000" y="2820000"/>
                  </a:cubicBezTo>
                  <a:cubicBezTo>
                    <a:pt x="3622601" y="3030655"/>
                    <a:pt x="3592791" y="3254276"/>
                    <a:pt x="3600000" y="3600000"/>
                  </a:cubicBezTo>
                  <a:cubicBezTo>
                    <a:pt x="3389119" y="3618534"/>
                    <a:pt x="3214588" y="3609372"/>
                    <a:pt x="3108000" y="3600000"/>
                  </a:cubicBezTo>
                  <a:cubicBezTo>
                    <a:pt x="3001412" y="3590628"/>
                    <a:pt x="2772006" y="3603513"/>
                    <a:pt x="2508000" y="3600000"/>
                  </a:cubicBezTo>
                  <a:cubicBezTo>
                    <a:pt x="2243994" y="3596487"/>
                    <a:pt x="2092069" y="3575703"/>
                    <a:pt x="1980000" y="3600000"/>
                  </a:cubicBezTo>
                  <a:cubicBezTo>
                    <a:pt x="1867931" y="3624297"/>
                    <a:pt x="1635763" y="3583706"/>
                    <a:pt x="1452000" y="3600000"/>
                  </a:cubicBezTo>
                  <a:cubicBezTo>
                    <a:pt x="1268237" y="3616294"/>
                    <a:pt x="975846" y="3594233"/>
                    <a:pt x="852000" y="3600000"/>
                  </a:cubicBezTo>
                  <a:cubicBezTo>
                    <a:pt x="728154" y="3605767"/>
                    <a:pt x="292532" y="3619785"/>
                    <a:pt x="0" y="3600000"/>
                  </a:cubicBezTo>
                  <a:cubicBezTo>
                    <a:pt x="22281" y="3431344"/>
                    <a:pt x="-31746" y="3093982"/>
                    <a:pt x="0" y="2928000"/>
                  </a:cubicBezTo>
                  <a:cubicBezTo>
                    <a:pt x="31746" y="2762018"/>
                    <a:pt x="20590" y="2649562"/>
                    <a:pt x="0" y="2436000"/>
                  </a:cubicBezTo>
                  <a:cubicBezTo>
                    <a:pt x="-20590" y="2222438"/>
                    <a:pt x="-15492" y="2126812"/>
                    <a:pt x="0" y="1872000"/>
                  </a:cubicBezTo>
                  <a:cubicBezTo>
                    <a:pt x="15492" y="1617188"/>
                    <a:pt x="-15145" y="1493757"/>
                    <a:pt x="0" y="1272000"/>
                  </a:cubicBezTo>
                  <a:cubicBezTo>
                    <a:pt x="15145" y="1050243"/>
                    <a:pt x="6530" y="924688"/>
                    <a:pt x="0" y="600000"/>
                  </a:cubicBezTo>
                  <a:cubicBezTo>
                    <a:pt x="-6530" y="275312"/>
                    <a:pt x="29560" y="168273"/>
                    <a:pt x="0" y="0"/>
                  </a:cubicBezTo>
                  <a:close/>
                </a:path>
                <a:path w="3600000" h="3600000" stroke="0" extrusionOk="0">
                  <a:moveTo>
                    <a:pt x="0" y="0"/>
                  </a:moveTo>
                  <a:cubicBezTo>
                    <a:pt x="110264" y="-5435"/>
                    <a:pt x="416971" y="20252"/>
                    <a:pt x="528000" y="0"/>
                  </a:cubicBezTo>
                  <a:cubicBezTo>
                    <a:pt x="639029" y="-20252"/>
                    <a:pt x="1057843" y="23204"/>
                    <a:pt x="1200000" y="0"/>
                  </a:cubicBezTo>
                  <a:cubicBezTo>
                    <a:pt x="1342157" y="-23204"/>
                    <a:pt x="1532519" y="-22539"/>
                    <a:pt x="1728000" y="0"/>
                  </a:cubicBezTo>
                  <a:cubicBezTo>
                    <a:pt x="1923481" y="22539"/>
                    <a:pt x="2078965" y="17597"/>
                    <a:pt x="2364000" y="0"/>
                  </a:cubicBezTo>
                  <a:cubicBezTo>
                    <a:pt x="2649035" y="-17597"/>
                    <a:pt x="2718473" y="12986"/>
                    <a:pt x="2928000" y="0"/>
                  </a:cubicBezTo>
                  <a:cubicBezTo>
                    <a:pt x="3137527" y="-12986"/>
                    <a:pt x="3427489" y="-3711"/>
                    <a:pt x="3600000" y="0"/>
                  </a:cubicBezTo>
                  <a:cubicBezTo>
                    <a:pt x="3600370" y="185890"/>
                    <a:pt x="3573703" y="413059"/>
                    <a:pt x="3600000" y="600000"/>
                  </a:cubicBezTo>
                  <a:cubicBezTo>
                    <a:pt x="3626297" y="786941"/>
                    <a:pt x="3593478" y="969976"/>
                    <a:pt x="3600000" y="1236000"/>
                  </a:cubicBezTo>
                  <a:cubicBezTo>
                    <a:pt x="3606522" y="1502024"/>
                    <a:pt x="3574323" y="1590421"/>
                    <a:pt x="3600000" y="1764000"/>
                  </a:cubicBezTo>
                  <a:cubicBezTo>
                    <a:pt x="3625677" y="1937579"/>
                    <a:pt x="3613961" y="2239442"/>
                    <a:pt x="3600000" y="2364000"/>
                  </a:cubicBezTo>
                  <a:cubicBezTo>
                    <a:pt x="3586039" y="2488558"/>
                    <a:pt x="3614930" y="2680477"/>
                    <a:pt x="3600000" y="2892000"/>
                  </a:cubicBezTo>
                  <a:cubicBezTo>
                    <a:pt x="3585070" y="3103523"/>
                    <a:pt x="3579213" y="3348349"/>
                    <a:pt x="3600000" y="3600000"/>
                  </a:cubicBezTo>
                  <a:cubicBezTo>
                    <a:pt x="3270088" y="3626619"/>
                    <a:pt x="3118857" y="3592250"/>
                    <a:pt x="2928000" y="3600000"/>
                  </a:cubicBezTo>
                  <a:cubicBezTo>
                    <a:pt x="2737143" y="3607750"/>
                    <a:pt x="2512987" y="3616165"/>
                    <a:pt x="2400000" y="3600000"/>
                  </a:cubicBezTo>
                  <a:cubicBezTo>
                    <a:pt x="2287013" y="3583835"/>
                    <a:pt x="2099747" y="3613444"/>
                    <a:pt x="1908000" y="3600000"/>
                  </a:cubicBezTo>
                  <a:cubicBezTo>
                    <a:pt x="1716253" y="3586556"/>
                    <a:pt x="1570458" y="3588799"/>
                    <a:pt x="1344000" y="3600000"/>
                  </a:cubicBezTo>
                  <a:cubicBezTo>
                    <a:pt x="1117542" y="3611201"/>
                    <a:pt x="978639" y="3596760"/>
                    <a:pt x="780000" y="3600000"/>
                  </a:cubicBezTo>
                  <a:cubicBezTo>
                    <a:pt x="581361" y="3603240"/>
                    <a:pt x="183929" y="3571322"/>
                    <a:pt x="0" y="3600000"/>
                  </a:cubicBezTo>
                  <a:cubicBezTo>
                    <a:pt x="-27371" y="3347638"/>
                    <a:pt x="12366" y="3152524"/>
                    <a:pt x="0" y="3000000"/>
                  </a:cubicBezTo>
                  <a:cubicBezTo>
                    <a:pt x="-12366" y="2847476"/>
                    <a:pt x="4761" y="2669446"/>
                    <a:pt x="0" y="2508000"/>
                  </a:cubicBezTo>
                  <a:cubicBezTo>
                    <a:pt x="-4761" y="2346554"/>
                    <a:pt x="11766" y="2168487"/>
                    <a:pt x="0" y="1980000"/>
                  </a:cubicBezTo>
                  <a:cubicBezTo>
                    <a:pt x="-11766" y="1791513"/>
                    <a:pt x="-10291" y="1536485"/>
                    <a:pt x="0" y="1308000"/>
                  </a:cubicBezTo>
                  <a:cubicBezTo>
                    <a:pt x="10291" y="1079515"/>
                    <a:pt x="7789" y="862645"/>
                    <a:pt x="0" y="672000"/>
                  </a:cubicBezTo>
                  <a:cubicBezTo>
                    <a:pt x="-7789" y="481355"/>
                    <a:pt x="-24665" y="216631"/>
                    <a:pt x="0" y="0"/>
                  </a:cubicBezTo>
                  <a:close/>
                </a:path>
              </a:pathLst>
            </a:custGeom>
            <a:ln w="25400">
              <a:solidFill>
                <a:schemeClr val="tx2">
                  <a:lumMod val="50000"/>
                </a:schemeClr>
              </a:solidFill>
              <a:extLst>
                <a:ext uri="{C807C97D-BFC1-408E-A445-0C87EB9F89A2}">
                  <ask:lineSketchStyleProps xmlns:ask="http://schemas.microsoft.com/office/drawing/2018/sketchyshapes" sd="901505337">
                    <a:prstGeom prst="rect">
                      <a:avLst/>
                    </a:prstGeom>
                    <ask:type>
                      <ask:lineSketchFreehand/>
                    </ask:type>
                  </ask:lineSketchStyleProps>
                </a:ext>
              </a:extLst>
            </a:ln>
          </p:spPr>
        </p:pic>
      </p:grpSp>
      <p:grpSp>
        <p:nvGrpSpPr>
          <p:cNvPr id="23" name="组合 22">
            <a:extLst>
              <a:ext uri="{FF2B5EF4-FFF2-40B4-BE49-F238E27FC236}">
                <a16:creationId xmlns:a16="http://schemas.microsoft.com/office/drawing/2014/main" id="{B0145E8E-A0AD-494A-CB66-2E485FDF4E15}"/>
              </a:ext>
            </a:extLst>
          </p:cNvPr>
          <p:cNvGrpSpPr/>
          <p:nvPr/>
        </p:nvGrpSpPr>
        <p:grpSpPr>
          <a:xfrm>
            <a:off x="9037280" y="-55692805"/>
            <a:ext cx="3635905" cy="31573504"/>
            <a:chOff x="8995366" y="-23686853"/>
            <a:chExt cx="3635905" cy="31573504"/>
          </a:xfrm>
        </p:grpSpPr>
        <p:pic>
          <p:nvPicPr>
            <p:cNvPr id="24" name="图片 23" descr="文本&#10;&#10;AI 生成的内容可能不正确。">
              <a:extLst>
                <a:ext uri="{FF2B5EF4-FFF2-40B4-BE49-F238E27FC236}">
                  <a16:creationId xmlns:a16="http://schemas.microsoft.com/office/drawing/2014/main" id="{76B324BD-D9E6-A865-4D5A-203C0ABE3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1178" y="-7810693"/>
              <a:ext cx="3600000" cy="3600000"/>
            </a:xfrm>
            <a:prstGeom prst="rect">
              <a:avLst/>
            </a:prstGeom>
          </p:spPr>
        </p:pic>
        <p:pic>
          <p:nvPicPr>
            <p:cNvPr id="25" name="图片 24" descr="文本&#10;&#10;AI 生成的内容可能不正确。">
              <a:extLst>
                <a:ext uri="{FF2B5EF4-FFF2-40B4-BE49-F238E27FC236}">
                  <a16:creationId xmlns:a16="http://schemas.microsoft.com/office/drawing/2014/main" id="{B05563F1-E280-4D1C-BF07-B3097088A4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1271" y="-19781221"/>
              <a:ext cx="3600000" cy="3600000"/>
            </a:xfrm>
            <a:prstGeom prst="rect">
              <a:avLst/>
            </a:prstGeom>
          </p:spPr>
        </p:pic>
        <p:pic>
          <p:nvPicPr>
            <p:cNvPr id="26" name="图片 25" descr="图形用户界面, 应用程序&#10;&#10;AI 生成的内容可能不正确。">
              <a:extLst>
                <a:ext uri="{FF2B5EF4-FFF2-40B4-BE49-F238E27FC236}">
                  <a16:creationId xmlns:a16="http://schemas.microsoft.com/office/drawing/2014/main" id="{760552F5-3FA1-8B4F-625A-209E8F6ABD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01178" y="4286651"/>
              <a:ext cx="3600000" cy="3600000"/>
            </a:xfrm>
            <a:prstGeom prst="rect">
              <a:avLst/>
            </a:prstGeom>
          </p:spPr>
        </p:pic>
        <p:pic>
          <p:nvPicPr>
            <p:cNvPr id="27" name="图片 26" descr="图形用户界面, 应用程序&#10;&#10;AI 生成的内容可能不正确。">
              <a:extLst>
                <a:ext uri="{FF2B5EF4-FFF2-40B4-BE49-F238E27FC236}">
                  <a16:creationId xmlns:a16="http://schemas.microsoft.com/office/drawing/2014/main" id="{77546A51-3D01-81A3-8736-3B4D36255D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1178" y="254203"/>
              <a:ext cx="3600000" cy="3600000"/>
            </a:xfrm>
            <a:prstGeom prst="rect">
              <a:avLst/>
            </a:prstGeom>
          </p:spPr>
        </p:pic>
        <p:pic>
          <p:nvPicPr>
            <p:cNvPr id="28" name="图片 27" descr="电脑萤幕的截图&#10;&#10;AI 生成的内容可能不正确。">
              <a:extLst>
                <a:ext uri="{FF2B5EF4-FFF2-40B4-BE49-F238E27FC236}">
                  <a16:creationId xmlns:a16="http://schemas.microsoft.com/office/drawing/2014/main" id="{3C6D22AC-6288-C37A-421F-A0590948E2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1271" y="-15875589"/>
              <a:ext cx="3600000" cy="3600000"/>
            </a:xfrm>
            <a:prstGeom prst="rect">
              <a:avLst/>
            </a:prstGeom>
          </p:spPr>
        </p:pic>
        <p:pic>
          <p:nvPicPr>
            <p:cNvPr id="29" name="图片 28" descr="文本&#10;&#10;AI 生成的内容可能不正确。">
              <a:extLst>
                <a:ext uri="{FF2B5EF4-FFF2-40B4-BE49-F238E27FC236}">
                  <a16:creationId xmlns:a16="http://schemas.microsoft.com/office/drawing/2014/main" id="{0C557287-6AC8-2B87-B604-18765043D4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1178" y="-3778245"/>
              <a:ext cx="3600000" cy="3600000"/>
            </a:xfrm>
            <a:prstGeom prst="rect">
              <a:avLst/>
            </a:prstGeom>
          </p:spPr>
        </p:pic>
        <p:pic>
          <p:nvPicPr>
            <p:cNvPr id="30" name="图片 29" descr="图形用户界面, 文本, 应用程序&#10;&#10;AI 生成的内容可能不正确。">
              <a:extLst>
                <a:ext uri="{FF2B5EF4-FFF2-40B4-BE49-F238E27FC236}">
                  <a16:creationId xmlns:a16="http://schemas.microsoft.com/office/drawing/2014/main" id="{E49E3439-ABCE-0F93-1E8C-92DD069FE85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01178" y="-11843141"/>
              <a:ext cx="3600000" cy="3600000"/>
            </a:xfrm>
            <a:prstGeom prst="rect">
              <a:avLst/>
            </a:prstGeom>
          </p:spPr>
        </p:pic>
        <p:pic>
          <p:nvPicPr>
            <p:cNvPr id="31" name="图片 30" descr="文本&#10;&#10;AI 生成的内容可能不正确。">
              <a:extLst>
                <a:ext uri="{FF2B5EF4-FFF2-40B4-BE49-F238E27FC236}">
                  <a16:creationId xmlns:a16="http://schemas.microsoft.com/office/drawing/2014/main" id="{D06785EA-9905-8918-C3B6-122433204CAD}"/>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8995366" y="-23686853"/>
              <a:ext cx="3600000" cy="3600000"/>
            </a:xfrm>
            <a:prstGeom prst="rect">
              <a:avLst/>
            </a:prstGeom>
          </p:spPr>
        </p:pic>
      </p:grpSp>
      <p:sp>
        <p:nvSpPr>
          <p:cNvPr id="32" name="文本框 31">
            <a:extLst>
              <a:ext uri="{FF2B5EF4-FFF2-40B4-BE49-F238E27FC236}">
                <a16:creationId xmlns:a16="http://schemas.microsoft.com/office/drawing/2014/main" id="{4F9638CF-C461-8E0F-8C98-CFE9B8ED80D1}"/>
              </a:ext>
            </a:extLst>
          </p:cNvPr>
          <p:cNvSpPr txBox="1"/>
          <p:nvPr/>
        </p:nvSpPr>
        <p:spPr>
          <a:xfrm>
            <a:off x="8028870" y="58473"/>
            <a:ext cx="637246" cy="1569660"/>
          </a:xfrm>
          <a:prstGeom prst="rect">
            <a:avLst/>
          </a:prstGeom>
          <a:noFill/>
        </p:spPr>
        <p:txBody>
          <a:bodyPr wrap="square" rtlCol="0">
            <a:spAutoFit/>
          </a:bodyPr>
          <a:lstStyle/>
          <a:p>
            <a:r>
              <a:rPr lang="zh-CN" altLang="en-US" dirty="0"/>
              <a:t>回忆截图</a:t>
            </a:r>
          </a:p>
        </p:txBody>
      </p:sp>
    </p:spTree>
    <p:extLst>
      <p:ext uri="{BB962C8B-B14F-4D97-AF65-F5344CB8AC3E}">
        <p14:creationId xmlns:p14="http://schemas.microsoft.com/office/powerpoint/2010/main" val="25596372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nodeType="withEffect">
                                  <p:stCondLst>
                                    <p:cond delay="0"/>
                                  </p:stCondLst>
                                  <p:childTnLst>
                                    <p:animMotion origin="layout" path="M -2.58065E-6 4.38878E-6 L -0.00081 3.98777 " pathEditMode="relative" rAng="0" ptsTypes="AA">
                                      <p:cBhvr>
                                        <p:cTn id="6" dur="10000" fill="hold"/>
                                        <p:tgtEl>
                                          <p:spTgt spid="22"/>
                                        </p:tgtEl>
                                        <p:attrNameLst>
                                          <p:attrName>ppt_x</p:attrName>
                                          <p:attrName>ppt_y</p:attrName>
                                        </p:attrNameLst>
                                      </p:cBhvr>
                                      <p:rCtr x="-46" y="199379"/>
                                    </p:animMotion>
                                  </p:childTnLst>
                                </p:cTn>
                              </p:par>
                              <p:par>
                                <p:cTn id="7" presetID="42" presetClass="path" presetSubtype="0" repeatCount="indefinite" fill="hold" nodeType="withEffect">
                                  <p:stCondLst>
                                    <p:cond delay="0"/>
                                  </p:stCondLst>
                                  <p:childTnLst>
                                    <p:animMotion origin="layout" path="M 4.44187E-6 7.41483E-7 L -0.00314 4.04028 " pathEditMode="relative" rAng="0" ptsTypes="AA">
                                      <p:cBhvr>
                                        <p:cTn id="8" dur="10000" fill="hold"/>
                                        <p:tgtEl>
                                          <p:spTgt spid="23"/>
                                        </p:tgtEl>
                                        <p:attrNameLst>
                                          <p:attrName>ppt_x</p:attrName>
                                          <p:attrName>ppt_y</p:attrName>
                                        </p:attrNameLst>
                                      </p:cBhvr>
                                      <p:rCtr x="-162" y="2020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dirty="0"/>
              <a:t>4.</a:t>
            </a:r>
            <a:r>
              <a:rPr lang="zh-CN" altLang="en-US" sz="3600" dirty="0"/>
              <a:t>参考资料</a:t>
            </a:r>
          </a:p>
        </p:txBody>
      </p:sp>
      <p:sp>
        <p:nvSpPr>
          <p:cNvPr id="3" name="文本框 2">
            <a:extLst>
              <a:ext uri="{FF2B5EF4-FFF2-40B4-BE49-F238E27FC236}">
                <a16:creationId xmlns:a16="http://schemas.microsoft.com/office/drawing/2014/main" id="{5D7A7726-72DE-3E0B-00F8-71B9D3768FF4}"/>
              </a:ext>
            </a:extLst>
          </p:cNvPr>
          <p:cNvSpPr txBox="1"/>
          <p:nvPr/>
        </p:nvSpPr>
        <p:spPr>
          <a:xfrm>
            <a:off x="648628" y="1226541"/>
            <a:ext cx="4967773" cy="830997"/>
          </a:xfrm>
          <a:prstGeom prst="rect">
            <a:avLst/>
          </a:prstGeom>
          <a:noFill/>
        </p:spPr>
        <p:txBody>
          <a:bodyPr wrap="square" rtlCol="0">
            <a:spAutoFit/>
          </a:bodyPr>
          <a:lstStyle/>
          <a:p>
            <a:r>
              <a:rPr lang="zh-CN" altLang="en-US" dirty="0"/>
              <a:t>此项目采用的素材来源：</a:t>
            </a:r>
            <a:endParaRPr lang="en-US" altLang="zh-CN" dirty="0"/>
          </a:p>
          <a:p>
            <a:endParaRPr lang="zh-CN" altLang="en-US" dirty="0"/>
          </a:p>
        </p:txBody>
      </p:sp>
      <p:sp>
        <p:nvSpPr>
          <p:cNvPr id="4" name="文本框 3">
            <a:extLst>
              <a:ext uri="{FF2B5EF4-FFF2-40B4-BE49-F238E27FC236}">
                <a16:creationId xmlns:a16="http://schemas.microsoft.com/office/drawing/2014/main" id="{596A794A-CC8B-875E-3549-9EB4764510BB}"/>
              </a:ext>
            </a:extLst>
          </p:cNvPr>
          <p:cNvSpPr txBox="1"/>
          <p:nvPr/>
        </p:nvSpPr>
        <p:spPr>
          <a:xfrm>
            <a:off x="647849" y="1872580"/>
            <a:ext cx="6048672" cy="1200329"/>
          </a:xfrm>
          <a:prstGeom prst="rect">
            <a:avLst/>
          </a:prstGeom>
          <a:noFill/>
        </p:spPr>
        <p:txBody>
          <a:bodyPr wrap="square" rtlCol="0">
            <a:spAutoFit/>
          </a:bodyPr>
          <a:lstStyle/>
          <a:p>
            <a:r>
              <a:rPr lang="zh-CN" altLang="en-US" dirty="0"/>
              <a:t>丘吉尔图片两张；伦敦上空的鹰剧照一张；德国二战飞机图片两张；英国二战飞机图片一张；</a:t>
            </a:r>
            <a:r>
              <a:rPr lang="en-US" altLang="zh-CN" dirty="0"/>
              <a:t>Hoi4</a:t>
            </a:r>
            <a:r>
              <a:rPr lang="zh-CN" altLang="en-US" dirty="0"/>
              <a:t>主题曲（来源网络）</a:t>
            </a:r>
          </a:p>
        </p:txBody>
      </p:sp>
      <p:sp>
        <p:nvSpPr>
          <p:cNvPr id="5" name="文本框 4">
            <a:extLst>
              <a:ext uri="{FF2B5EF4-FFF2-40B4-BE49-F238E27FC236}">
                <a16:creationId xmlns:a16="http://schemas.microsoft.com/office/drawing/2014/main" id="{DB57DE34-E962-4E78-2B98-0F1F6B6B73B8}"/>
              </a:ext>
            </a:extLst>
          </p:cNvPr>
          <p:cNvSpPr txBox="1"/>
          <p:nvPr/>
        </p:nvSpPr>
        <p:spPr>
          <a:xfrm>
            <a:off x="647849" y="3315637"/>
            <a:ext cx="5832648" cy="1200329"/>
          </a:xfrm>
          <a:prstGeom prst="rect">
            <a:avLst/>
          </a:prstGeom>
          <a:noFill/>
        </p:spPr>
        <p:txBody>
          <a:bodyPr wrap="square" rtlCol="0">
            <a:spAutoFit/>
          </a:bodyPr>
          <a:lstStyle/>
          <a:p>
            <a:r>
              <a:rPr lang="zh-CN" altLang="en-US" dirty="0"/>
              <a:t>飞机爆炸动画，</a:t>
            </a:r>
            <a:r>
              <a:rPr lang="en-US" altLang="zh-CN" dirty="0" err="1"/>
              <a:t>game_bgm</a:t>
            </a:r>
            <a:r>
              <a:rPr lang="zh-CN" altLang="en-US" dirty="0"/>
              <a:t>：来源</a:t>
            </a:r>
            <a:r>
              <a:rPr lang="en-US" altLang="zh-CN" dirty="0" err="1"/>
              <a:t>bilibili</a:t>
            </a:r>
            <a:r>
              <a:rPr lang="zh-CN" altLang="en-US" dirty="0"/>
              <a:t>博主的小飞机资源（</a:t>
            </a:r>
            <a:r>
              <a:rPr lang="en-US" altLang="zh-CN" dirty="0">
                <a:hlinkClick r:id="rId3"/>
              </a:rPr>
              <a:t>39.</a:t>
            </a:r>
            <a:r>
              <a:rPr lang="zh-CN" altLang="en-US" dirty="0">
                <a:hlinkClick r:id="rId3"/>
              </a:rPr>
              <a:t>飞机大战</a:t>
            </a:r>
            <a:r>
              <a:rPr lang="en-US" altLang="zh-CN" dirty="0">
                <a:hlinkClick r:id="rId3"/>
              </a:rPr>
              <a:t>-</a:t>
            </a:r>
            <a:r>
              <a:rPr lang="zh-CN" altLang="en-US" dirty="0">
                <a:hlinkClick r:id="rId3"/>
              </a:rPr>
              <a:t>子弹碰撞</a:t>
            </a:r>
            <a:r>
              <a:rPr lang="en-US" altLang="zh-CN" dirty="0">
                <a:hlinkClick r:id="rId3"/>
              </a:rPr>
              <a:t>(</a:t>
            </a:r>
            <a:r>
              <a:rPr lang="zh-CN" altLang="en-US" dirty="0">
                <a:hlinkClick r:id="rId3"/>
              </a:rPr>
              <a:t>完结</a:t>
            </a:r>
            <a:r>
              <a:rPr lang="en-US" altLang="zh-CN" dirty="0">
                <a:hlinkClick r:id="rId3"/>
              </a:rPr>
              <a:t>)_</a:t>
            </a:r>
            <a:r>
              <a:rPr lang="zh-CN" altLang="en-US" dirty="0">
                <a:hlinkClick r:id="rId3"/>
              </a:rPr>
              <a:t>哔哩哔哩</a:t>
            </a:r>
            <a:r>
              <a:rPr lang="en-US" altLang="zh-CN" dirty="0">
                <a:hlinkClick r:id="rId3"/>
              </a:rPr>
              <a:t>_</a:t>
            </a:r>
            <a:r>
              <a:rPr lang="en-US" altLang="zh-CN" dirty="0" err="1">
                <a:hlinkClick r:id="rId3"/>
              </a:rPr>
              <a:t>bilibili</a:t>
            </a:r>
            <a:r>
              <a:rPr lang="zh-CN" altLang="en-US" dirty="0"/>
              <a:t>）</a:t>
            </a:r>
          </a:p>
        </p:txBody>
      </p:sp>
      <p:sp>
        <p:nvSpPr>
          <p:cNvPr id="6" name="文本框 5">
            <a:extLst>
              <a:ext uri="{FF2B5EF4-FFF2-40B4-BE49-F238E27FC236}">
                <a16:creationId xmlns:a16="http://schemas.microsoft.com/office/drawing/2014/main" id="{5ADE1705-A1DB-DC08-E49C-BF1227D38799}"/>
              </a:ext>
            </a:extLst>
          </p:cNvPr>
          <p:cNvSpPr txBox="1"/>
          <p:nvPr/>
        </p:nvSpPr>
        <p:spPr>
          <a:xfrm>
            <a:off x="7272585" y="1231094"/>
            <a:ext cx="4967773" cy="830997"/>
          </a:xfrm>
          <a:prstGeom prst="rect">
            <a:avLst/>
          </a:prstGeom>
          <a:noFill/>
        </p:spPr>
        <p:txBody>
          <a:bodyPr wrap="square" rtlCol="0">
            <a:spAutoFit/>
          </a:bodyPr>
          <a:lstStyle/>
          <a:p>
            <a:r>
              <a:rPr lang="zh-CN" altLang="en-US" dirty="0"/>
              <a:t>此项目的参考资料来源：</a:t>
            </a:r>
            <a:endParaRPr lang="en-US" altLang="zh-CN" dirty="0"/>
          </a:p>
          <a:p>
            <a:endParaRPr lang="zh-CN" altLang="en-US" dirty="0"/>
          </a:p>
        </p:txBody>
      </p:sp>
      <p:sp>
        <p:nvSpPr>
          <p:cNvPr id="7" name="文本框 6">
            <a:extLst>
              <a:ext uri="{FF2B5EF4-FFF2-40B4-BE49-F238E27FC236}">
                <a16:creationId xmlns:a16="http://schemas.microsoft.com/office/drawing/2014/main" id="{9705B3E8-25D3-7C77-66AB-1439AA0E0E30}"/>
              </a:ext>
            </a:extLst>
          </p:cNvPr>
          <p:cNvSpPr txBox="1"/>
          <p:nvPr/>
        </p:nvSpPr>
        <p:spPr>
          <a:xfrm>
            <a:off x="7416601" y="1728564"/>
            <a:ext cx="5904656" cy="5262979"/>
          </a:xfrm>
          <a:prstGeom prst="rect">
            <a:avLst/>
          </a:prstGeom>
          <a:noFill/>
        </p:spPr>
        <p:txBody>
          <a:bodyPr wrap="square" rtlCol="0">
            <a:spAutoFit/>
          </a:bodyPr>
          <a:lstStyle/>
          <a:p>
            <a:r>
              <a:rPr lang="zh-CN" altLang="en-US" dirty="0"/>
              <a:t>工具：</a:t>
            </a:r>
            <a:r>
              <a:rPr lang="en-US" altLang="zh-CN" dirty="0"/>
              <a:t>VS2026</a:t>
            </a:r>
            <a:r>
              <a:rPr lang="zh-CN" altLang="en-US" dirty="0"/>
              <a:t>非商业；</a:t>
            </a:r>
            <a:endParaRPr lang="en-US" altLang="zh-CN" dirty="0"/>
          </a:p>
          <a:p>
            <a:r>
              <a:rPr lang="en-US" altLang="zh-CN" dirty="0" err="1"/>
              <a:t>Easyx</a:t>
            </a:r>
            <a:r>
              <a:rPr lang="zh-CN" altLang="en-US" dirty="0"/>
              <a:t>（</a:t>
            </a:r>
            <a:r>
              <a:rPr lang="en-US" altLang="zh-CN" dirty="0">
                <a:hlinkClick r:id="rId4"/>
              </a:rPr>
              <a:t>https://easyx.cn/</a:t>
            </a:r>
            <a:r>
              <a:rPr lang="zh-CN" altLang="en-US" dirty="0"/>
              <a:t>）</a:t>
            </a:r>
            <a:r>
              <a:rPr lang="en-US" altLang="zh-CN" dirty="0"/>
              <a:t>;</a:t>
            </a:r>
          </a:p>
          <a:p>
            <a:r>
              <a:rPr lang="zh-CN" altLang="en-US" dirty="0"/>
              <a:t>解决透明贴图问题：</a:t>
            </a:r>
            <a:r>
              <a:rPr lang="en-US" altLang="zh-CN" dirty="0"/>
              <a:t>CSDN</a:t>
            </a:r>
            <a:r>
              <a:rPr lang="zh-CN" altLang="en-US" dirty="0"/>
              <a:t>（</a:t>
            </a:r>
            <a:r>
              <a:rPr lang="en-US" altLang="zh-CN" dirty="0">
                <a:hlinkClick r:id="rId5"/>
              </a:rPr>
              <a:t>https://blog.csdn.net/2301_78888898/article/details/135727167?fromshare=blogdetail&amp;sharetype=blogdetail&amp;sharerId=135727167&amp;sharerefer=PC&amp;sharesource=2501_93344278&amp;sharefrom=from_link</a:t>
            </a:r>
            <a:r>
              <a:rPr lang="zh-CN" altLang="en-US" dirty="0"/>
              <a:t>）</a:t>
            </a:r>
            <a:r>
              <a:rPr lang="en-US" altLang="zh-CN" dirty="0"/>
              <a:t>;</a:t>
            </a:r>
          </a:p>
          <a:p>
            <a:r>
              <a:rPr lang="en-US" altLang="zh-CN" dirty="0"/>
              <a:t>MOOC</a:t>
            </a:r>
            <a:r>
              <a:rPr lang="zh-CN" altLang="en-US" dirty="0"/>
              <a:t>：</a:t>
            </a:r>
            <a:r>
              <a:rPr lang="en-US" altLang="zh-CN" dirty="0" err="1"/>
              <a:t>spoc</a:t>
            </a:r>
            <a:r>
              <a:rPr lang="zh-CN" altLang="en-US" dirty="0"/>
              <a:t>课程的小飞机（排行榜文件读取写入）</a:t>
            </a:r>
            <a:endParaRPr lang="en-US" altLang="zh-CN" dirty="0"/>
          </a:p>
          <a:p>
            <a:r>
              <a:rPr lang="zh-CN" altLang="en-US" dirty="0"/>
              <a:t>解决中文输出问题：</a:t>
            </a:r>
            <a:r>
              <a:rPr lang="en-US" altLang="zh-CN" dirty="0"/>
              <a:t> </a:t>
            </a:r>
            <a:r>
              <a:rPr lang="en-US" altLang="zh-CN" dirty="0" err="1"/>
              <a:t>PengZhangSDF</a:t>
            </a:r>
            <a:r>
              <a:rPr lang="zh-CN" altLang="en-US" dirty="0"/>
              <a:t>（</a:t>
            </a:r>
            <a:r>
              <a:rPr lang="en-US" altLang="zh-CN" dirty="0" err="1"/>
              <a:t>github</a:t>
            </a:r>
            <a:r>
              <a:rPr lang="zh-CN" altLang="en-US" dirty="0"/>
              <a:t>账号名）</a:t>
            </a:r>
            <a:endParaRPr lang="en-US" altLang="zh-CN" dirty="0"/>
          </a:p>
          <a:p>
            <a:r>
              <a:rPr lang="zh-CN" altLang="en-US" dirty="0"/>
              <a:t>其他：元宝（</a:t>
            </a:r>
            <a:r>
              <a:rPr lang="en-US" altLang="zh-CN" dirty="0" err="1"/>
              <a:t>deepseek</a:t>
            </a:r>
            <a:r>
              <a:rPr lang="zh-CN" altLang="en-US" dirty="0"/>
              <a:t>），豆包，</a:t>
            </a:r>
            <a:r>
              <a:rPr lang="en-US" altLang="zh-CN" dirty="0" err="1"/>
              <a:t>chatgpt</a:t>
            </a:r>
            <a:r>
              <a:rPr lang="zh-CN" altLang="en-US" dirty="0"/>
              <a:t>，</a:t>
            </a:r>
            <a:r>
              <a:rPr lang="en-US" altLang="zh-CN" dirty="0"/>
              <a:t>Gemini</a:t>
            </a:r>
            <a:r>
              <a:rPr lang="zh-CN" altLang="en-US" dirty="0"/>
              <a:t>，</a:t>
            </a:r>
            <a:r>
              <a:rPr lang="en-US" altLang="zh-CN" dirty="0" err="1"/>
              <a:t>VSCopilot</a:t>
            </a:r>
            <a:r>
              <a:rPr lang="zh-CN" altLang="en-US" dirty="0"/>
              <a:t>提供的帮助与支持</a:t>
            </a:r>
          </a:p>
        </p:txBody>
      </p:sp>
    </p:spTree>
    <p:extLst>
      <p:ext uri="{BB962C8B-B14F-4D97-AF65-F5344CB8AC3E}">
        <p14:creationId xmlns:p14="http://schemas.microsoft.com/office/powerpoint/2010/main" val="1787058048"/>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p:cNvSpPr/>
          <p:nvPr/>
        </p:nvSpPr>
        <p:spPr>
          <a:xfrm>
            <a:off x="10729919" y="4302839"/>
            <a:ext cx="213095" cy="213172"/>
          </a:xfrm>
          <a:prstGeom prst="ellipse">
            <a:avLst/>
          </a:prstGeom>
          <a:gradFill flip="none" rotWithShape="1">
            <a:gsLst>
              <a:gs pos="0">
                <a:srgbClr val="4DC9FE"/>
              </a:gs>
              <a:gs pos="54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sz="2000">
              <a:solidFill>
                <a:schemeClr val="accent2"/>
              </a:solidFill>
            </a:endParaRPr>
          </a:p>
        </p:txBody>
      </p:sp>
      <p:sp>
        <p:nvSpPr>
          <p:cNvPr id="53" name="椭圆 52"/>
          <p:cNvSpPr/>
          <p:nvPr/>
        </p:nvSpPr>
        <p:spPr>
          <a:xfrm>
            <a:off x="11477205" y="4302840"/>
            <a:ext cx="165079" cy="165138"/>
          </a:xfrm>
          <a:prstGeom prst="ellipse">
            <a:avLst/>
          </a:prstGeom>
          <a:gradFill flip="none" rotWithShape="1">
            <a:gsLst>
              <a:gs pos="0">
                <a:srgbClr val="4DC9FE">
                  <a:alpha val="43000"/>
                </a:srgbClr>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sz="2000">
              <a:solidFill>
                <a:schemeClr val="accent2"/>
              </a:solidFill>
            </a:endParaRPr>
          </a:p>
        </p:txBody>
      </p:sp>
      <p:sp>
        <p:nvSpPr>
          <p:cNvPr id="54" name="椭圆 53"/>
          <p:cNvSpPr/>
          <p:nvPr/>
        </p:nvSpPr>
        <p:spPr>
          <a:xfrm>
            <a:off x="10029282" y="4703498"/>
            <a:ext cx="218742" cy="218821"/>
          </a:xfrm>
          <a:prstGeom prst="ellipse">
            <a:avLst/>
          </a:prstGeom>
          <a:gradFill flip="none" rotWithShape="1">
            <a:gsLst>
              <a:gs pos="0">
                <a:srgbClr val="4DC9FE"/>
              </a:gs>
              <a:gs pos="8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sz="2000"/>
          </a:p>
        </p:txBody>
      </p:sp>
      <p:sp>
        <p:nvSpPr>
          <p:cNvPr id="59" name="椭圆 58"/>
          <p:cNvSpPr/>
          <p:nvPr/>
        </p:nvSpPr>
        <p:spPr>
          <a:xfrm>
            <a:off x="6301046" y="5495295"/>
            <a:ext cx="213095" cy="213172"/>
          </a:xfrm>
          <a:prstGeom prst="ellipse">
            <a:avLst/>
          </a:prstGeom>
          <a:gradFill flip="none" rotWithShape="1">
            <a:gsLst>
              <a:gs pos="0">
                <a:srgbClr val="4DC9FE"/>
              </a:gs>
              <a:gs pos="54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60" name="椭圆 59"/>
          <p:cNvSpPr/>
          <p:nvPr/>
        </p:nvSpPr>
        <p:spPr>
          <a:xfrm>
            <a:off x="7024720" y="5462314"/>
            <a:ext cx="162963" cy="163020"/>
          </a:xfrm>
          <a:prstGeom prst="ellipse">
            <a:avLst/>
          </a:prstGeom>
          <a:gradFill flip="none" rotWithShape="1">
            <a:gsLst>
              <a:gs pos="0">
                <a:srgbClr val="4DC9FE">
                  <a:alpha val="47000"/>
                </a:srgbClr>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61" name="椭圆 60"/>
          <p:cNvSpPr/>
          <p:nvPr/>
        </p:nvSpPr>
        <p:spPr>
          <a:xfrm>
            <a:off x="9282506" y="4859651"/>
            <a:ext cx="107937" cy="107976"/>
          </a:xfrm>
          <a:prstGeom prst="ellipse">
            <a:avLst/>
          </a:prstGeom>
          <a:gradFill flip="none" rotWithShape="1">
            <a:gsLst>
              <a:gs pos="0">
                <a:srgbClr val="4DC9FE">
                  <a:alpha val="69000"/>
                </a:srgbClr>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62" name="椭圆 61"/>
          <p:cNvSpPr/>
          <p:nvPr/>
        </p:nvSpPr>
        <p:spPr>
          <a:xfrm>
            <a:off x="5747647" y="4342393"/>
            <a:ext cx="218742" cy="218821"/>
          </a:xfrm>
          <a:prstGeom prst="ellipse">
            <a:avLst/>
          </a:prstGeom>
          <a:gradFill flip="none" rotWithShape="1">
            <a:gsLst>
              <a:gs pos="0">
                <a:srgbClr val="4DC9FE"/>
              </a:gs>
              <a:gs pos="8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sz="2000">
              <a:solidFill>
                <a:schemeClr val="accent2"/>
              </a:solidFill>
            </a:endParaRPr>
          </a:p>
        </p:txBody>
      </p:sp>
      <p:sp>
        <p:nvSpPr>
          <p:cNvPr id="63" name="Freeform 21"/>
          <p:cNvSpPr>
            <a:spLocks/>
          </p:cNvSpPr>
          <p:nvPr/>
        </p:nvSpPr>
        <p:spPr bwMode="auto">
          <a:xfrm>
            <a:off x="8421136" y="2740378"/>
            <a:ext cx="116402" cy="165138"/>
          </a:xfrm>
          <a:custGeom>
            <a:avLst/>
            <a:gdLst>
              <a:gd name="T0" fmla="*/ 0 w 23"/>
              <a:gd name="T1" fmla="*/ 0 h 33"/>
              <a:gd name="T2" fmla="*/ 23 w 23"/>
              <a:gd name="T3" fmla="*/ 33 h 33"/>
              <a:gd name="T4" fmla="*/ 0 w 23"/>
              <a:gd name="T5" fmla="*/ 0 h 33"/>
            </a:gdLst>
            <a:ahLst/>
            <a:cxnLst>
              <a:cxn ang="0">
                <a:pos x="T0" y="T1"/>
              </a:cxn>
              <a:cxn ang="0">
                <a:pos x="T2" y="T3"/>
              </a:cxn>
              <a:cxn ang="0">
                <a:pos x="T4" y="T5"/>
              </a:cxn>
            </a:cxnLst>
            <a:rect l="0" t="0" r="r" b="b"/>
            <a:pathLst>
              <a:path w="23" h="33">
                <a:moveTo>
                  <a:pt x="0" y="0"/>
                </a:moveTo>
                <a:cubicBezTo>
                  <a:pt x="7" y="12"/>
                  <a:pt x="14" y="23"/>
                  <a:pt x="23" y="33"/>
                </a:cubicBezTo>
                <a:lnTo>
                  <a:pt x="0" y="0"/>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7" tIns="60958" rIns="121917" bIns="60958" numCol="1" anchor="t" anchorCtr="0" compatLnSpc="1">
            <a:prstTxWarp prst="textNoShape">
              <a:avLst/>
            </a:prstTxWarp>
          </a:bodyPr>
          <a:lstStyle/>
          <a:p>
            <a:endParaRPr lang="zh-CN" altLang="en-US" sz="2000">
              <a:solidFill>
                <a:schemeClr val="accent2"/>
              </a:solidFill>
            </a:endParaRPr>
          </a:p>
        </p:txBody>
      </p:sp>
      <p:sp>
        <p:nvSpPr>
          <p:cNvPr id="64" name="Freeform 22"/>
          <p:cNvSpPr>
            <a:spLocks/>
          </p:cNvSpPr>
          <p:nvPr/>
        </p:nvSpPr>
        <p:spPr bwMode="auto">
          <a:xfrm>
            <a:off x="5602103" y="2740378"/>
            <a:ext cx="116402" cy="165138"/>
          </a:xfrm>
          <a:custGeom>
            <a:avLst/>
            <a:gdLst>
              <a:gd name="T0" fmla="*/ 0 w 23"/>
              <a:gd name="T1" fmla="*/ 33 h 33"/>
              <a:gd name="T2" fmla="*/ 23 w 23"/>
              <a:gd name="T3" fmla="*/ 0 h 33"/>
              <a:gd name="T4" fmla="*/ 0 w 23"/>
              <a:gd name="T5" fmla="*/ 33 h 33"/>
            </a:gdLst>
            <a:ahLst/>
            <a:cxnLst>
              <a:cxn ang="0">
                <a:pos x="T0" y="T1"/>
              </a:cxn>
              <a:cxn ang="0">
                <a:pos x="T2" y="T3"/>
              </a:cxn>
              <a:cxn ang="0">
                <a:pos x="T4" y="T5"/>
              </a:cxn>
            </a:cxnLst>
            <a:rect l="0" t="0" r="r" b="b"/>
            <a:pathLst>
              <a:path w="23" h="33">
                <a:moveTo>
                  <a:pt x="0" y="33"/>
                </a:moveTo>
                <a:cubicBezTo>
                  <a:pt x="9" y="23"/>
                  <a:pt x="16" y="12"/>
                  <a:pt x="23" y="0"/>
                </a:cubicBezTo>
                <a:lnTo>
                  <a:pt x="0" y="33"/>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7" tIns="60958" rIns="121917" bIns="60958" numCol="1" anchor="t" anchorCtr="0" compatLnSpc="1">
            <a:prstTxWarp prst="textNoShape">
              <a:avLst/>
            </a:prstTxWarp>
          </a:bodyPr>
          <a:lstStyle/>
          <a:p>
            <a:endParaRPr lang="zh-CN" altLang="en-US" sz="2000">
              <a:solidFill>
                <a:schemeClr val="accent2"/>
              </a:solidFill>
            </a:endParaRPr>
          </a:p>
        </p:txBody>
      </p:sp>
      <p:sp>
        <p:nvSpPr>
          <p:cNvPr id="65" name="Freeform 24"/>
          <p:cNvSpPr>
            <a:spLocks/>
          </p:cNvSpPr>
          <p:nvPr/>
        </p:nvSpPr>
        <p:spPr bwMode="auto">
          <a:xfrm>
            <a:off x="8415190" y="5339519"/>
            <a:ext cx="116402" cy="165138"/>
          </a:xfrm>
          <a:custGeom>
            <a:avLst/>
            <a:gdLst>
              <a:gd name="T0" fmla="*/ 23 w 23"/>
              <a:gd name="T1" fmla="*/ 0 h 33"/>
              <a:gd name="T2" fmla="*/ 0 w 23"/>
              <a:gd name="T3" fmla="*/ 33 h 33"/>
              <a:gd name="T4" fmla="*/ 23 w 23"/>
              <a:gd name="T5" fmla="*/ 0 h 33"/>
            </a:gdLst>
            <a:ahLst/>
            <a:cxnLst>
              <a:cxn ang="0">
                <a:pos x="T0" y="T1"/>
              </a:cxn>
              <a:cxn ang="0">
                <a:pos x="T2" y="T3"/>
              </a:cxn>
              <a:cxn ang="0">
                <a:pos x="T4" y="T5"/>
              </a:cxn>
            </a:cxnLst>
            <a:rect l="0" t="0" r="r" b="b"/>
            <a:pathLst>
              <a:path w="23" h="33">
                <a:moveTo>
                  <a:pt x="23" y="0"/>
                </a:moveTo>
                <a:cubicBezTo>
                  <a:pt x="14" y="11"/>
                  <a:pt x="7" y="21"/>
                  <a:pt x="0" y="33"/>
                </a:cubicBezTo>
                <a:lnTo>
                  <a:pt x="23" y="0"/>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7" tIns="60958" rIns="121917" bIns="60958" numCol="1" anchor="t" anchorCtr="0" compatLnSpc="1">
            <a:prstTxWarp prst="textNoShape">
              <a:avLst/>
            </a:prstTxWarp>
          </a:bodyPr>
          <a:lstStyle/>
          <a:p>
            <a:endParaRPr lang="zh-CN" altLang="en-US"/>
          </a:p>
        </p:txBody>
      </p:sp>
      <p:sp>
        <p:nvSpPr>
          <p:cNvPr id="66" name="Freeform 25"/>
          <p:cNvSpPr>
            <a:spLocks/>
          </p:cNvSpPr>
          <p:nvPr/>
        </p:nvSpPr>
        <p:spPr bwMode="auto">
          <a:xfrm>
            <a:off x="5596157" y="5339519"/>
            <a:ext cx="116402" cy="165138"/>
          </a:xfrm>
          <a:custGeom>
            <a:avLst/>
            <a:gdLst>
              <a:gd name="T0" fmla="*/ 23 w 23"/>
              <a:gd name="T1" fmla="*/ 33 h 33"/>
              <a:gd name="T2" fmla="*/ 0 w 23"/>
              <a:gd name="T3" fmla="*/ 0 h 33"/>
              <a:gd name="T4" fmla="*/ 23 w 23"/>
              <a:gd name="T5" fmla="*/ 33 h 33"/>
            </a:gdLst>
            <a:ahLst/>
            <a:cxnLst>
              <a:cxn ang="0">
                <a:pos x="T0" y="T1"/>
              </a:cxn>
              <a:cxn ang="0">
                <a:pos x="T2" y="T3"/>
              </a:cxn>
              <a:cxn ang="0">
                <a:pos x="T4" y="T5"/>
              </a:cxn>
            </a:cxnLst>
            <a:rect l="0" t="0" r="r" b="b"/>
            <a:pathLst>
              <a:path w="23" h="33">
                <a:moveTo>
                  <a:pt x="23" y="33"/>
                </a:moveTo>
                <a:cubicBezTo>
                  <a:pt x="16" y="21"/>
                  <a:pt x="9" y="11"/>
                  <a:pt x="0" y="0"/>
                </a:cubicBezTo>
                <a:lnTo>
                  <a:pt x="23" y="33"/>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7" tIns="60958" rIns="121917" bIns="60958" numCol="1" anchor="t" anchorCtr="0" compatLnSpc="1">
            <a:prstTxWarp prst="textNoShape">
              <a:avLst/>
            </a:prstTxWarp>
          </a:bodyPr>
          <a:lstStyle/>
          <a:p>
            <a:endParaRPr lang="zh-CN" altLang="en-US"/>
          </a:p>
        </p:txBody>
      </p:sp>
      <p:sp>
        <p:nvSpPr>
          <p:cNvPr id="67" name="文本框 29"/>
          <p:cNvSpPr txBox="1"/>
          <p:nvPr/>
        </p:nvSpPr>
        <p:spPr bwMode="auto">
          <a:xfrm>
            <a:off x="3407867" y="1942954"/>
            <a:ext cx="7233705" cy="2954651"/>
          </a:xfrm>
          <a:prstGeom prst="rect">
            <a:avLst/>
          </a:prstGeom>
          <a:noFill/>
        </p:spPr>
        <p:txBody>
          <a:bodyPr wrap="none" lIns="121917" tIns="60958" rIns="121917" bIns="60958">
            <a:spAutoFit/>
          </a:bodyPr>
          <a:lstStyle/>
          <a:p>
            <a:pPr>
              <a:defRPr/>
            </a:pPr>
            <a:r>
              <a:rPr lang="en-US" altLang="zh-CN" sz="18400" dirty="0">
                <a:ln w="38100">
                  <a:noFill/>
                </a:ln>
                <a:solidFill>
                  <a:schemeClr val="accent2"/>
                </a:solidFill>
                <a:latin typeface="Impact" panose="020B0806030902050204" pitchFamily="34" charset="0"/>
                <a:ea typeface="微软雅黑" panose="020B0503020204020204" pitchFamily="34" charset="-122"/>
              </a:rPr>
              <a:t>Thanks</a:t>
            </a:r>
            <a:endParaRPr lang="zh-CN" altLang="en-US" sz="18400" dirty="0">
              <a:ln w="38100">
                <a:noFill/>
              </a:ln>
              <a:solidFill>
                <a:schemeClr val="accent2"/>
              </a:solidFill>
              <a:latin typeface="Impact" panose="020B0806030902050204" pitchFamily="34" charset="0"/>
              <a:ea typeface="微软雅黑" panose="020B0503020204020204" pitchFamily="34" charset="-122"/>
            </a:endParaRPr>
          </a:p>
        </p:txBody>
      </p:sp>
      <p:grpSp>
        <p:nvGrpSpPr>
          <p:cNvPr id="68" name="组合 67"/>
          <p:cNvGrpSpPr/>
          <p:nvPr/>
        </p:nvGrpSpPr>
        <p:grpSpPr>
          <a:xfrm>
            <a:off x="4212671" y="4789651"/>
            <a:ext cx="5409781" cy="614226"/>
            <a:chOff x="3078163" y="3596643"/>
            <a:chExt cx="2865437" cy="325223"/>
          </a:xfrm>
        </p:grpSpPr>
        <p:sp>
          <p:nvSpPr>
            <p:cNvPr id="69" name="圆角矩形 68"/>
            <p:cNvSpPr/>
            <p:nvPr/>
          </p:nvSpPr>
          <p:spPr bwMode="auto">
            <a:xfrm>
              <a:off x="3078163" y="3596643"/>
              <a:ext cx="2865437" cy="308396"/>
            </a:xfrm>
            <a:prstGeom prst="roundRect">
              <a:avLst>
                <a:gd name="adj" fmla="val 0"/>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2"/>
                </a:solidFill>
              </a:endParaRPr>
            </a:p>
          </p:txBody>
        </p:sp>
        <p:sp>
          <p:nvSpPr>
            <p:cNvPr id="70" name="文本框 32"/>
            <p:cNvSpPr txBox="1"/>
            <p:nvPr/>
          </p:nvSpPr>
          <p:spPr>
            <a:xfrm>
              <a:off x="3329376" y="3615309"/>
              <a:ext cx="2363011" cy="30655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a:t>欢迎各位老师和同学提问交流</a:t>
              </a:r>
            </a:p>
          </p:txBody>
        </p:sp>
      </p:grpSp>
    </p:spTree>
    <p:extLst>
      <p:ext uri="{BB962C8B-B14F-4D97-AF65-F5344CB8AC3E}">
        <p14:creationId xmlns:p14="http://schemas.microsoft.com/office/powerpoint/2010/main" val="138648460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565F5-5869-FD51-BB14-BD4D226C48F7}"/>
              </a:ext>
            </a:extLst>
          </p:cNvPr>
          <p:cNvSpPr>
            <a:spLocks noGrp="1"/>
          </p:cNvSpPr>
          <p:nvPr>
            <p:ph type="title"/>
          </p:nvPr>
        </p:nvSpPr>
        <p:spPr/>
        <p:txBody>
          <a:bodyPr/>
          <a:lstStyle/>
          <a:p>
            <a:r>
              <a:rPr lang="zh-CN" altLang="en-US" dirty="0"/>
              <a:t>游戏展示</a:t>
            </a:r>
          </a:p>
        </p:txBody>
      </p:sp>
      <p:sp>
        <p:nvSpPr>
          <p:cNvPr id="3" name="文本占位符 2">
            <a:extLst>
              <a:ext uri="{FF2B5EF4-FFF2-40B4-BE49-F238E27FC236}">
                <a16:creationId xmlns:a16="http://schemas.microsoft.com/office/drawing/2014/main" id="{420B7CBC-A9F0-3184-63E8-A5122039F87B}"/>
              </a:ext>
            </a:extLst>
          </p:cNvPr>
          <p:cNvSpPr>
            <a:spLocks noGrp="1"/>
          </p:cNvSpPr>
          <p:nvPr>
            <p:ph type="body" idx="1"/>
          </p:nvPr>
        </p:nvSpPr>
        <p:spPr/>
        <p:txBody>
          <a:bodyPr/>
          <a:lstStyle/>
          <a:p>
            <a:r>
              <a:rPr lang="zh-CN" altLang="en-US" dirty="0"/>
              <a:t>第零部分</a:t>
            </a:r>
          </a:p>
        </p:txBody>
      </p:sp>
      <p:pic>
        <p:nvPicPr>
          <p:cNvPr id="5" name="图片 4" descr="图片包含 人, 户外, 男人, 站&#10;&#10;AI 生成的内容可能不正确。">
            <a:extLst>
              <a:ext uri="{FF2B5EF4-FFF2-40B4-BE49-F238E27FC236}">
                <a16:creationId xmlns:a16="http://schemas.microsoft.com/office/drawing/2014/main" id="{A84AC529-782E-AEBB-319B-5A49832C6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983" y="0"/>
            <a:ext cx="7931286" cy="7921625"/>
          </a:xfrm>
          <a:prstGeom prst="rect">
            <a:avLst/>
          </a:prstGeom>
          <a:effectLst>
            <a:softEdge rad="635000"/>
          </a:effectLst>
        </p:spPr>
      </p:pic>
      <p:sp>
        <p:nvSpPr>
          <p:cNvPr id="6" name="文本框 5">
            <a:extLst>
              <a:ext uri="{FF2B5EF4-FFF2-40B4-BE49-F238E27FC236}">
                <a16:creationId xmlns:a16="http://schemas.microsoft.com/office/drawing/2014/main" id="{8E21DBFA-0CAC-B8DA-3D12-1EFD4CA5D7FE}"/>
              </a:ext>
            </a:extLst>
          </p:cNvPr>
          <p:cNvSpPr txBox="1"/>
          <p:nvPr/>
        </p:nvSpPr>
        <p:spPr>
          <a:xfrm>
            <a:off x="8064673" y="7497676"/>
            <a:ext cx="3816424" cy="400110"/>
          </a:xfrm>
          <a:prstGeom prst="rect">
            <a:avLst/>
          </a:prstGeom>
          <a:noFill/>
        </p:spPr>
        <p:txBody>
          <a:bodyPr wrap="square" rtlCol="0">
            <a:spAutoFit/>
          </a:bodyPr>
          <a:lstStyle/>
          <a:p>
            <a:pPr algn="ctr"/>
            <a:r>
              <a:rPr lang="zh-CN" altLang="en-US" sz="2000" dirty="0"/>
              <a:t>电影：伦敦上空的鹰剧照</a:t>
            </a:r>
          </a:p>
        </p:txBody>
      </p:sp>
      <p:pic>
        <p:nvPicPr>
          <p:cNvPr id="7" name="图片 6">
            <a:extLst>
              <a:ext uri="{FF2B5EF4-FFF2-40B4-BE49-F238E27FC236}">
                <a16:creationId xmlns:a16="http://schemas.microsoft.com/office/drawing/2014/main" id="{ABE43315-1BBF-7F6B-A3F0-17F7132DFE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801" y="213245"/>
            <a:ext cx="3384153" cy="977011"/>
          </a:xfrm>
          <a:prstGeom prst="rect">
            <a:avLst/>
          </a:prstGeom>
        </p:spPr>
      </p:pic>
      <p:pic>
        <p:nvPicPr>
          <p:cNvPr id="8" name="Picture 2">
            <a:extLst>
              <a:ext uri="{FF2B5EF4-FFF2-40B4-BE49-F238E27FC236}">
                <a16:creationId xmlns:a16="http://schemas.microsoft.com/office/drawing/2014/main" id="{DE87C792-05BC-2A80-7162-A50A6D9DF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01" y="1391098"/>
            <a:ext cx="1451524" cy="141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A95D3728-0BD6-F8DF-8285-825C8E96AA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0332" y="1411624"/>
            <a:ext cx="1419622" cy="1419622"/>
          </a:xfrm>
          <a:prstGeom prst="rect">
            <a:avLst/>
          </a:prstGeom>
        </p:spPr>
      </p:pic>
    </p:spTree>
    <p:extLst>
      <p:ext uri="{BB962C8B-B14F-4D97-AF65-F5344CB8AC3E}">
        <p14:creationId xmlns:p14="http://schemas.microsoft.com/office/powerpoint/2010/main" val="383759256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dirty="0"/>
              <a:t>0.</a:t>
            </a:r>
            <a:r>
              <a:rPr lang="zh-CN" altLang="en-US" sz="3600" dirty="0"/>
              <a:t>现场演示</a:t>
            </a:r>
          </a:p>
        </p:txBody>
      </p:sp>
      <p:sp>
        <p:nvSpPr>
          <p:cNvPr id="75" name="TextBox 74"/>
          <p:cNvSpPr txBox="1"/>
          <p:nvPr/>
        </p:nvSpPr>
        <p:spPr>
          <a:xfrm>
            <a:off x="866073" y="1312833"/>
            <a:ext cx="2738529" cy="630601"/>
          </a:xfrm>
          <a:prstGeom prst="rect">
            <a:avLst/>
          </a:prstGeom>
          <a:noFill/>
        </p:spPr>
        <p:txBody>
          <a:bodyPr wrap="none" lIns="136822" tIns="68411" rIns="136822" bIns="68411" rtlCol="0">
            <a:spAutoFit/>
          </a:bodyPr>
          <a:lstStyle/>
          <a:p>
            <a:r>
              <a:rPr lang="zh-CN" altLang="en-US" sz="3200" dirty="0">
                <a:solidFill>
                  <a:schemeClr val="accent1"/>
                </a:solidFill>
                <a:latin typeface="+mn-ea"/>
              </a:rPr>
              <a:t>现场运行程序</a:t>
            </a:r>
          </a:p>
        </p:txBody>
      </p:sp>
      <p:sp>
        <p:nvSpPr>
          <p:cNvPr id="76" name="矩形 75"/>
          <p:cNvSpPr>
            <a:spLocks noChangeArrowheads="1"/>
          </p:cNvSpPr>
          <p:nvPr/>
        </p:nvSpPr>
        <p:spPr bwMode="auto">
          <a:xfrm>
            <a:off x="897549" y="2009273"/>
            <a:ext cx="5139102" cy="55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6822" tIns="68411" rIns="136822" bIns="68411">
            <a:spAutoFit/>
          </a:bodyPr>
          <a:lstStyle/>
          <a:p>
            <a:pPr>
              <a:lnSpc>
                <a:spcPct val="125000"/>
              </a:lnSpc>
            </a:pPr>
            <a:r>
              <a:rPr lang="en-US" altLang="zh-CN" dirty="0">
                <a:latin typeface="微软雅黑"/>
                <a:ea typeface="微软雅黑"/>
                <a:cs typeface="Lato Light" charset="0"/>
                <a:sym typeface="Lato Light" charset="0"/>
              </a:rPr>
              <a:t>1.</a:t>
            </a:r>
            <a:r>
              <a:rPr lang="zh-CN" altLang="en-US" dirty="0">
                <a:latin typeface="微软雅黑"/>
                <a:ea typeface="微软雅黑"/>
                <a:cs typeface="Lato Light" charset="0"/>
                <a:sym typeface="Lato Light" charset="0"/>
              </a:rPr>
              <a:t> 介绍游戏的玩法以及设计的规则</a:t>
            </a:r>
            <a:endParaRPr lang="en-US" altLang="zh-CN" dirty="0">
              <a:latin typeface="微软雅黑"/>
              <a:ea typeface="微软雅黑"/>
              <a:cs typeface="Lato Light" charset="0"/>
              <a:sym typeface="Lato Light" charset="0"/>
            </a:endParaRPr>
          </a:p>
        </p:txBody>
      </p:sp>
      <p:sp>
        <p:nvSpPr>
          <p:cNvPr id="5" name="文本框 4">
            <a:extLst>
              <a:ext uri="{FF2B5EF4-FFF2-40B4-BE49-F238E27FC236}">
                <a16:creationId xmlns:a16="http://schemas.microsoft.com/office/drawing/2014/main" id="{38105161-4852-A10B-D0E7-7E9921921DC8}"/>
              </a:ext>
            </a:extLst>
          </p:cNvPr>
          <p:cNvSpPr txBox="1"/>
          <p:nvPr/>
        </p:nvSpPr>
        <p:spPr>
          <a:xfrm>
            <a:off x="6912545" y="2057256"/>
            <a:ext cx="5688632" cy="461665"/>
          </a:xfrm>
          <a:prstGeom prst="rect">
            <a:avLst/>
          </a:prstGeom>
          <a:noFill/>
        </p:spPr>
        <p:txBody>
          <a:bodyPr wrap="square" rtlCol="0">
            <a:spAutoFit/>
          </a:bodyPr>
          <a:lstStyle/>
          <a:p>
            <a:r>
              <a:rPr lang="en-US" altLang="zh-CN" dirty="0"/>
              <a:t>2.</a:t>
            </a:r>
            <a:r>
              <a:rPr lang="zh-CN" altLang="en-US" dirty="0">
                <a:latin typeface="微软雅黑"/>
                <a:cs typeface="Lato Light" charset="0"/>
                <a:sym typeface="Lato Light" charset="0"/>
              </a:rPr>
              <a:t>现场运行游戏</a:t>
            </a:r>
            <a:endParaRPr lang="zh-CN" altLang="en-US" dirty="0"/>
          </a:p>
        </p:txBody>
      </p:sp>
      <p:pic>
        <p:nvPicPr>
          <p:cNvPr id="9" name="图片 8" descr="图片包含 人, 户外, 男人, 蛋糕&#10;&#10;AI 生成的内容可能不正确。">
            <a:extLst>
              <a:ext uri="{FF2B5EF4-FFF2-40B4-BE49-F238E27FC236}">
                <a16:creationId xmlns:a16="http://schemas.microsoft.com/office/drawing/2014/main" id="{71C3E068-2E18-EB1C-424E-5EEEC659BA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2545" y="2533983"/>
            <a:ext cx="3676669" cy="5354722"/>
          </a:xfrm>
          <a:prstGeom prst="rect">
            <a:avLst/>
          </a:prstGeom>
        </p:spPr>
      </p:pic>
      <mc:AlternateContent xmlns:mc="http://schemas.openxmlformats.org/markup-compatibility/2006" xmlns:pslz="http://schemas.microsoft.com/office/powerpoint/2016/slidezoom">
        <mc:Choice Requires="pslz">
          <p:graphicFrame>
            <p:nvGraphicFramePr>
              <p:cNvPr id="13" name="幻灯片缩放定位 12">
                <a:extLst>
                  <a:ext uri="{FF2B5EF4-FFF2-40B4-BE49-F238E27FC236}">
                    <a16:creationId xmlns:a16="http://schemas.microsoft.com/office/drawing/2014/main" id="{87B8E2D4-904D-EF58-6C5E-6F4404FC4A21}"/>
                  </a:ext>
                </a:extLst>
              </p:cNvPr>
              <p:cNvGraphicFramePr>
                <a:graphicFrameLocks noChangeAspect="1"/>
              </p:cNvGraphicFramePr>
              <p:nvPr>
                <p:extLst>
                  <p:ext uri="{D42A27DB-BD31-4B8C-83A1-F6EECF244321}">
                    <p14:modId xmlns:p14="http://schemas.microsoft.com/office/powerpoint/2010/main" val="1742256959"/>
                  </p:ext>
                </p:extLst>
              </p:nvPr>
            </p:nvGraphicFramePr>
            <p:xfrm>
              <a:off x="1007889" y="2577490"/>
              <a:ext cx="4627582" cy="2679465"/>
            </p:xfrm>
            <a:graphic>
              <a:graphicData uri="http://schemas.microsoft.com/office/powerpoint/2016/slidezoom">
                <pslz:sldZm>
                  <pslz:sldZmObj sldId="319" cId="1524497016">
                    <pslz:zmPr id="{8275E574-15D4-4966-A089-A7147920B1F9}" returnToParent="0" transitionDur="1000">
                      <p166:blipFill xmlns:p166="http://schemas.microsoft.com/office/powerpoint/2016/6/main">
                        <a:blip r:embed="rId4"/>
                        <a:stretch>
                          <a:fillRect/>
                        </a:stretch>
                      </p166:blipFill>
                      <p166:spPr xmlns:p166="http://schemas.microsoft.com/office/powerpoint/2016/6/main">
                        <a:xfrm>
                          <a:off x="0" y="0"/>
                          <a:ext cx="4627582" cy="2679465"/>
                        </a:xfrm>
                        <a:prstGeom prst="rect">
                          <a:avLst/>
                        </a:prstGeom>
                        <a:ln w="3175">
                          <a:solidFill>
                            <a:prstClr val="ltGray"/>
                          </a:solidFill>
                        </a:ln>
                      </p166:spPr>
                    </pslz:zmPr>
                  </pslz:sldZmObj>
                </pslz:sldZm>
              </a:graphicData>
            </a:graphic>
          </p:graphicFrame>
        </mc:Choice>
        <mc:Fallback xmlns="">
          <p:pic>
            <p:nvPicPr>
              <p:cNvPr id="13" name="幻灯片缩放定位 12">
                <a:hlinkClick r:id="rId5" action="ppaction://hlinksldjump"/>
                <a:extLst>
                  <a:ext uri="{FF2B5EF4-FFF2-40B4-BE49-F238E27FC236}">
                    <a16:creationId xmlns:a16="http://schemas.microsoft.com/office/drawing/2014/main" id="{87B8E2D4-904D-EF58-6C5E-6F4404FC4A21}"/>
                  </a:ext>
                </a:extLst>
              </p:cNvPr>
              <p:cNvPicPr>
                <a:picLocks noGrp="1" noRot="1" noChangeAspect="1" noMove="1" noResize="1" noEditPoints="1" noAdjustHandles="1" noChangeArrowheads="1" noChangeShapeType="1"/>
              </p:cNvPicPr>
              <p:nvPr/>
            </p:nvPicPr>
            <p:blipFill>
              <a:blip r:embed="rId6"/>
              <a:stretch>
                <a:fillRect/>
              </a:stretch>
            </p:blipFill>
            <p:spPr>
              <a:xfrm>
                <a:off x="1007889" y="2577490"/>
                <a:ext cx="4627582" cy="2679465"/>
              </a:xfrm>
              <a:prstGeom prst="rect">
                <a:avLst/>
              </a:prstGeom>
              <a:ln w="3175">
                <a:solidFill>
                  <a:prstClr val="ltGray"/>
                </a:solidFill>
              </a:ln>
            </p:spPr>
          </p:pic>
        </mc:Fallback>
      </mc:AlternateContent>
    </p:spTree>
    <p:extLst>
      <p:ext uri="{BB962C8B-B14F-4D97-AF65-F5344CB8AC3E}">
        <p14:creationId xmlns:p14="http://schemas.microsoft.com/office/powerpoint/2010/main" val="3658700688"/>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77848-E354-AF57-1DFC-757C248142E8}"/>
              </a:ext>
            </a:extLst>
          </p:cNvPr>
          <p:cNvSpPr>
            <a:spLocks noGrp="1"/>
          </p:cNvSpPr>
          <p:nvPr>
            <p:ph type="title"/>
          </p:nvPr>
        </p:nvSpPr>
        <p:spPr/>
        <p:txBody>
          <a:bodyPr/>
          <a:lstStyle/>
          <a:p>
            <a:pPr algn="l"/>
            <a:r>
              <a:rPr lang="zh-CN" altLang="en-US" dirty="0"/>
              <a:t>游戏规则以及玩法介绍</a:t>
            </a:r>
          </a:p>
        </p:txBody>
      </p:sp>
      <p:pic>
        <p:nvPicPr>
          <p:cNvPr id="3" name="图片 2">
            <a:extLst>
              <a:ext uri="{FF2B5EF4-FFF2-40B4-BE49-F238E27FC236}">
                <a16:creationId xmlns:a16="http://schemas.microsoft.com/office/drawing/2014/main" id="{FABD8596-AD01-E431-6191-7EA7E79C1612}"/>
              </a:ext>
            </a:extLst>
          </p:cNvPr>
          <p:cNvPicPr>
            <a:picLocks noChangeAspect="1"/>
          </p:cNvPicPr>
          <p:nvPr/>
        </p:nvPicPr>
        <p:blipFill>
          <a:blip r:embed="rId2"/>
          <a:stretch>
            <a:fillRect/>
          </a:stretch>
        </p:blipFill>
        <p:spPr>
          <a:xfrm>
            <a:off x="935881" y="1008484"/>
            <a:ext cx="5256584" cy="6912768"/>
          </a:xfrm>
          <a:prstGeom prst="rect">
            <a:avLst/>
          </a:prstGeom>
        </p:spPr>
      </p:pic>
      <p:sp>
        <p:nvSpPr>
          <p:cNvPr id="4" name="文本框 3">
            <a:extLst>
              <a:ext uri="{FF2B5EF4-FFF2-40B4-BE49-F238E27FC236}">
                <a16:creationId xmlns:a16="http://schemas.microsoft.com/office/drawing/2014/main" id="{36828852-7BA2-2C9B-A14B-ABB0095E9C70}"/>
              </a:ext>
            </a:extLst>
          </p:cNvPr>
          <p:cNvSpPr txBox="1"/>
          <p:nvPr/>
        </p:nvSpPr>
        <p:spPr>
          <a:xfrm>
            <a:off x="186765" y="1011294"/>
            <a:ext cx="677108" cy="2232248"/>
          </a:xfrm>
          <a:prstGeom prst="rect">
            <a:avLst/>
          </a:prstGeom>
          <a:noFill/>
        </p:spPr>
        <p:txBody>
          <a:bodyPr vert="eaVert" wrap="square" rtlCol="0">
            <a:spAutoFit/>
          </a:bodyPr>
          <a:lstStyle/>
          <a:p>
            <a:r>
              <a:rPr lang="en-US" altLang="zh-CN" sz="3200" dirty="0"/>
              <a:t>1.</a:t>
            </a:r>
            <a:r>
              <a:rPr lang="zh-CN" altLang="en-US" sz="3200" dirty="0"/>
              <a:t>游戏规则</a:t>
            </a:r>
            <a:r>
              <a:rPr lang="en-US" altLang="zh-CN" sz="3200" dirty="0"/>
              <a:t>》</a:t>
            </a:r>
            <a:endParaRPr lang="zh-CN" altLang="en-US" sz="3200" dirty="0"/>
          </a:p>
        </p:txBody>
      </p:sp>
      <p:sp>
        <p:nvSpPr>
          <p:cNvPr id="5" name="文本框 4">
            <a:extLst>
              <a:ext uri="{FF2B5EF4-FFF2-40B4-BE49-F238E27FC236}">
                <a16:creationId xmlns:a16="http://schemas.microsoft.com/office/drawing/2014/main" id="{D1096303-ABB6-5CD3-A21B-05A083EB38DE}"/>
              </a:ext>
            </a:extLst>
          </p:cNvPr>
          <p:cNvSpPr txBox="1"/>
          <p:nvPr/>
        </p:nvSpPr>
        <p:spPr>
          <a:xfrm>
            <a:off x="7149475" y="1008484"/>
            <a:ext cx="677108" cy="3096344"/>
          </a:xfrm>
          <a:prstGeom prst="rect">
            <a:avLst/>
          </a:prstGeom>
          <a:noFill/>
        </p:spPr>
        <p:txBody>
          <a:bodyPr vert="eaVert" wrap="square" rtlCol="0">
            <a:spAutoFit/>
          </a:bodyPr>
          <a:lstStyle/>
          <a:p>
            <a:r>
              <a:rPr lang="en-US" altLang="zh-CN" sz="3200" dirty="0"/>
              <a:t>2.</a:t>
            </a:r>
            <a:r>
              <a:rPr lang="zh-CN" altLang="en-US" sz="3200" dirty="0"/>
              <a:t>游戏其他机制</a:t>
            </a:r>
            <a:r>
              <a:rPr lang="en-US" altLang="zh-CN" sz="3200" dirty="0"/>
              <a:t>》</a:t>
            </a:r>
            <a:endParaRPr lang="zh-CN" altLang="en-US" sz="3200" dirty="0"/>
          </a:p>
        </p:txBody>
      </p:sp>
      <p:pic>
        <p:nvPicPr>
          <p:cNvPr id="8" name="图片 7" descr="人的照片&#10;&#10;AI 生成的内容可能不正确。">
            <a:extLst>
              <a:ext uri="{FF2B5EF4-FFF2-40B4-BE49-F238E27FC236}">
                <a16:creationId xmlns:a16="http://schemas.microsoft.com/office/drawing/2014/main" id="{BC359C3D-6B3D-5DCB-54C6-1376FCD4B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583" y="1008485"/>
            <a:ext cx="5693783" cy="6912768"/>
          </a:xfrm>
          <a:prstGeom prst="rect">
            <a:avLst/>
          </a:prstGeom>
        </p:spPr>
      </p:pic>
      <p:sp>
        <p:nvSpPr>
          <p:cNvPr id="6" name="文本框 5">
            <a:extLst>
              <a:ext uri="{FF2B5EF4-FFF2-40B4-BE49-F238E27FC236}">
                <a16:creationId xmlns:a16="http://schemas.microsoft.com/office/drawing/2014/main" id="{EA9CDA0B-2D42-A36C-F0F7-20645DA85C11}"/>
              </a:ext>
            </a:extLst>
          </p:cNvPr>
          <p:cNvSpPr txBox="1"/>
          <p:nvPr/>
        </p:nvSpPr>
        <p:spPr>
          <a:xfrm>
            <a:off x="8640737" y="1512540"/>
            <a:ext cx="4176465" cy="6267550"/>
          </a:xfrm>
          <a:prstGeom prst="rect">
            <a:avLst/>
          </a:prstGeom>
          <a:noFill/>
        </p:spPr>
        <p:txBody>
          <a:bodyPr wrap="square" rtlCol="0">
            <a:spAutoFit/>
          </a:bodyPr>
          <a:lstStyle/>
          <a:p>
            <a:r>
              <a:rPr lang="zh-CN" altLang="en-US" dirty="0"/>
              <a:t>难度梯度机制：</a:t>
            </a:r>
            <a:endParaRPr lang="en-US" altLang="zh-CN" dirty="0"/>
          </a:p>
          <a:p>
            <a:pPr>
              <a:lnSpc>
                <a:spcPct val="200000"/>
              </a:lnSpc>
            </a:pPr>
            <a:r>
              <a:rPr lang="zh-CN" altLang="en-US" dirty="0"/>
              <a:t>分数大于等于</a:t>
            </a:r>
            <a:r>
              <a:rPr lang="en-US" altLang="zh-CN" dirty="0"/>
              <a:t>100</a:t>
            </a:r>
            <a:r>
              <a:rPr lang="zh-CN" altLang="en-US" dirty="0"/>
              <a:t>开始改变</a:t>
            </a:r>
            <a:endParaRPr lang="en-US" altLang="zh-CN" dirty="0"/>
          </a:p>
          <a:p>
            <a:pPr>
              <a:lnSpc>
                <a:spcPct val="200000"/>
              </a:lnSpc>
            </a:pPr>
            <a:r>
              <a:rPr lang="en-US" altLang="zh-CN" dirty="0"/>
              <a:t>*</a:t>
            </a:r>
            <a:r>
              <a:rPr lang="zh-CN" altLang="en-US" dirty="0"/>
              <a:t>每</a:t>
            </a:r>
            <a:r>
              <a:rPr lang="en-US" altLang="zh-CN" dirty="0"/>
              <a:t>10</a:t>
            </a:r>
            <a:r>
              <a:rPr lang="zh-CN" altLang="en-US" dirty="0"/>
              <a:t>分多</a:t>
            </a:r>
            <a:r>
              <a:rPr lang="en-US" altLang="zh-CN" dirty="0"/>
              <a:t>1</a:t>
            </a:r>
            <a:r>
              <a:rPr lang="zh-CN" altLang="en-US" dirty="0"/>
              <a:t>个敌机，上限是</a:t>
            </a:r>
            <a:r>
              <a:rPr lang="en-US" altLang="zh-CN" dirty="0"/>
              <a:t>60</a:t>
            </a:r>
          </a:p>
          <a:p>
            <a:pPr>
              <a:lnSpc>
                <a:spcPct val="200000"/>
              </a:lnSpc>
            </a:pPr>
            <a:r>
              <a:rPr lang="en-US" altLang="zh-CN" dirty="0"/>
              <a:t>*</a:t>
            </a:r>
            <a:r>
              <a:rPr lang="zh-CN" altLang="en-US" dirty="0"/>
              <a:t>每</a:t>
            </a:r>
            <a:r>
              <a:rPr lang="en-US" altLang="zh-CN" dirty="0"/>
              <a:t>1000</a:t>
            </a:r>
            <a:r>
              <a:rPr lang="zh-CN" altLang="en-US" dirty="0"/>
              <a:t>分单次敌机生成加</a:t>
            </a:r>
            <a:r>
              <a:rPr lang="en-US" altLang="zh-CN" dirty="0"/>
              <a:t>1</a:t>
            </a:r>
          </a:p>
          <a:p>
            <a:pPr>
              <a:lnSpc>
                <a:spcPct val="200000"/>
              </a:lnSpc>
            </a:pPr>
            <a:r>
              <a:rPr lang="en-US" altLang="zh-CN" dirty="0"/>
              <a:t>*</a:t>
            </a:r>
            <a:r>
              <a:rPr lang="zh-CN" altLang="en-US" dirty="0"/>
              <a:t>每</a:t>
            </a:r>
            <a:r>
              <a:rPr lang="en-US" altLang="zh-CN" dirty="0"/>
              <a:t>50</a:t>
            </a:r>
            <a:r>
              <a:rPr lang="zh-CN" altLang="en-US" dirty="0"/>
              <a:t>分射击间隔缩短</a:t>
            </a:r>
            <a:r>
              <a:rPr lang="en-US" altLang="zh-CN" dirty="0"/>
              <a:t>20</a:t>
            </a:r>
            <a:r>
              <a:rPr lang="zh-CN" altLang="en-US" dirty="0"/>
              <a:t>，最少为</a:t>
            </a:r>
            <a:r>
              <a:rPr lang="en-US" altLang="zh-CN" dirty="0"/>
              <a:t>60</a:t>
            </a:r>
            <a:r>
              <a:rPr lang="zh-CN" altLang="en-US" dirty="0"/>
              <a:t>（射速加快）</a:t>
            </a:r>
            <a:endParaRPr lang="en-US" altLang="zh-CN" dirty="0"/>
          </a:p>
          <a:p>
            <a:pPr>
              <a:lnSpc>
                <a:spcPct val="200000"/>
              </a:lnSpc>
            </a:pPr>
            <a:r>
              <a:rPr lang="en-US" altLang="zh-CN" dirty="0"/>
              <a:t>*</a:t>
            </a:r>
            <a:r>
              <a:rPr lang="zh-CN" altLang="en-US" dirty="0"/>
              <a:t>每</a:t>
            </a:r>
            <a:r>
              <a:rPr lang="en-US" altLang="zh-CN" dirty="0"/>
              <a:t>300</a:t>
            </a:r>
            <a:r>
              <a:rPr lang="zh-CN" altLang="en-US" dirty="0"/>
              <a:t>分加</a:t>
            </a:r>
            <a:r>
              <a:rPr lang="en-US" altLang="zh-CN" dirty="0"/>
              <a:t>1</a:t>
            </a:r>
            <a:r>
              <a:rPr lang="zh-CN" altLang="en-US" dirty="0"/>
              <a:t>点技能，每多</a:t>
            </a:r>
            <a:r>
              <a:rPr lang="en-US" altLang="zh-CN" dirty="0"/>
              <a:t>2000</a:t>
            </a:r>
            <a:r>
              <a:rPr lang="zh-CN" altLang="en-US" dirty="0"/>
              <a:t>分额外多加</a:t>
            </a:r>
            <a:r>
              <a:rPr lang="en-US" altLang="zh-CN" dirty="0"/>
              <a:t>1</a:t>
            </a:r>
            <a:r>
              <a:rPr lang="zh-CN" altLang="en-US" dirty="0"/>
              <a:t>点</a:t>
            </a:r>
            <a:endParaRPr lang="en-US" altLang="zh-CN" dirty="0"/>
          </a:p>
          <a:p>
            <a:pPr>
              <a:lnSpc>
                <a:spcPct val="150000"/>
              </a:lnSpc>
            </a:pPr>
            <a:r>
              <a:rPr lang="zh-CN" altLang="en-US" dirty="0"/>
              <a:t>具体详见代码</a:t>
            </a:r>
          </a:p>
        </p:txBody>
      </p:sp>
    </p:spTree>
    <p:extLst>
      <p:ext uri="{BB962C8B-B14F-4D97-AF65-F5344CB8AC3E}">
        <p14:creationId xmlns:p14="http://schemas.microsoft.com/office/powerpoint/2010/main" val="152449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D5AD2-7F86-2485-9AE8-B7CB7D1AF03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FE38A20-C9D6-FEB3-40A8-BB9B6CD93161}"/>
              </a:ext>
            </a:extLst>
          </p:cNvPr>
          <p:cNvSpPr>
            <a:spLocks noGrp="1"/>
          </p:cNvSpPr>
          <p:nvPr>
            <p:ph type="title"/>
          </p:nvPr>
        </p:nvSpPr>
        <p:spPr/>
        <p:txBody>
          <a:bodyPr/>
          <a:lstStyle/>
          <a:p>
            <a:pPr algn="l"/>
            <a:r>
              <a:rPr lang="en-US" altLang="zh-CN" sz="3600" dirty="0"/>
              <a:t>0.</a:t>
            </a:r>
            <a:r>
              <a:rPr lang="zh-CN" altLang="en-US" sz="3600" dirty="0"/>
              <a:t>现场演示</a:t>
            </a:r>
          </a:p>
        </p:txBody>
      </p:sp>
      <p:sp>
        <p:nvSpPr>
          <p:cNvPr id="75" name="TextBox 74">
            <a:extLst>
              <a:ext uri="{FF2B5EF4-FFF2-40B4-BE49-F238E27FC236}">
                <a16:creationId xmlns:a16="http://schemas.microsoft.com/office/drawing/2014/main" id="{5891387D-EC78-E9D8-2960-934386D21022}"/>
              </a:ext>
            </a:extLst>
          </p:cNvPr>
          <p:cNvSpPr txBox="1"/>
          <p:nvPr/>
        </p:nvSpPr>
        <p:spPr>
          <a:xfrm>
            <a:off x="866073" y="1312833"/>
            <a:ext cx="2738529" cy="630601"/>
          </a:xfrm>
          <a:prstGeom prst="rect">
            <a:avLst/>
          </a:prstGeom>
          <a:noFill/>
        </p:spPr>
        <p:txBody>
          <a:bodyPr wrap="none" lIns="136822" tIns="68411" rIns="136822" bIns="68411" rtlCol="0">
            <a:spAutoFit/>
          </a:bodyPr>
          <a:lstStyle/>
          <a:p>
            <a:pPr marL="0" marR="0" lvl="0" indent="0" algn="l" defTabSz="123444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C00000"/>
                </a:solidFill>
                <a:effectLst/>
                <a:uLnTx/>
                <a:uFillTx/>
                <a:latin typeface="微软雅黑"/>
                <a:ea typeface="微软雅黑"/>
                <a:cs typeface="+mn-cs"/>
              </a:rPr>
              <a:t>现场运行程序</a:t>
            </a:r>
          </a:p>
        </p:txBody>
      </p:sp>
      <p:sp>
        <p:nvSpPr>
          <p:cNvPr id="76" name="矩形 75">
            <a:extLst>
              <a:ext uri="{FF2B5EF4-FFF2-40B4-BE49-F238E27FC236}">
                <a16:creationId xmlns:a16="http://schemas.microsoft.com/office/drawing/2014/main" id="{A7F93B62-969E-DD84-1C65-513E63239C52}"/>
              </a:ext>
            </a:extLst>
          </p:cNvPr>
          <p:cNvSpPr>
            <a:spLocks noChangeArrowheads="1"/>
          </p:cNvSpPr>
          <p:nvPr/>
        </p:nvSpPr>
        <p:spPr bwMode="auto">
          <a:xfrm>
            <a:off x="897549" y="2009273"/>
            <a:ext cx="5139102" cy="55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6822" tIns="68411" rIns="136822" bIns="68411">
            <a:spAutoFit/>
          </a:bodyPr>
          <a:lstStyle/>
          <a:p>
            <a:pPr marL="0" marR="0" lvl="0" indent="0" algn="l" defTabSz="1234440" rtl="0" eaLnBrk="1" fontAlgn="auto" latinLnBrk="0" hangingPunct="1">
              <a:lnSpc>
                <a:spcPct val="125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a:ea typeface="微软雅黑"/>
                <a:cs typeface="Lato Light" charset="0"/>
                <a:sym typeface="Lato Light" charset="0"/>
              </a:rPr>
              <a:t>1.</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Lato Light" charset="0"/>
                <a:sym typeface="Lato Light" charset="0"/>
              </a:rPr>
              <a:t> 介绍游戏的玩法以及设计的规则</a:t>
            </a:r>
            <a:endParaRPr kumimoji="0" lang="en-US" altLang="zh-CN" sz="2400" b="0" i="0" u="none" strike="noStrike" kern="1200" cap="none" spc="0" normalizeH="0" baseline="0" noProof="0" dirty="0">
              <a:ln>
                <a:noFill/>
              </a:ln>
              <a:solidFill>
                <a:prstClr val="black"/>
              </a:solidFill>
              <a:effectLst/>
              <a:uLnTx/>
              <a:uFillTx/>
              <a:latin typeface="微软雅黑"/>
              <a:ea typeface="微软雅黑"/>
              <a:cs typeface="Lato Light" charset="0"/>
              <a:sym typeface="Lato Light" charset="0"/>
            </a:endParaRPr>
          </a:p>
        </p:txBody>
      </p:sp>
      <p:sp>
        <p:nvSpPr>
          <p:cNvPr id="5" name="文本框 4">
            <a:extLst>
              <a:ext uri="{FF2B5EF4-FFF2-40B4-BE49-F238E27FC236}">
                <a16:creationId xmlns:a16="http://schemas.microsoft.com/office/drawing/2014/main" id="{4E3A41BC-BCA0-EEB7-0CCD-7C0581037150}"/>
              </a:ext>
            </a:extLst>
          </p:cNvPr>
          <p:cNvSpPr txBox="1"/>
          <p:nvPr/>
        </p:nvSpPr>
        <p:spPr>
          <a:xfrm>
            <a:off x="6912545" y="2057256"/>
            <a:ext cx="5688632" cy="461665"/>
          </a:xfrm>
          <a:prstGeom prst="rect">
            <a:avLst/>
          </a:prstGeom>
          <a:noFill/>
        </p:spPr>
        <p:txBody>
          <a:bodyPr wrap="square" rtlCol="0">
            <a:spAutoFit/>
          </a:bodyPr>
          <a:lstStyle/>
          <a:p>
            <a:pPr marL="0" marR="0" lvl="0" indent="0" algn="l" defTabSz="123444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微软雅黑"/>
                <a:cs typeface="+mn-cs"/>
              </a:rPr>
              <a:t>2.</a:t>
            </a: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Lato Light" charset="0"/>
                <a:sym typeface="Lato Light" charset="0"/>
              </a:rPr>
              <a:t>现场运行游戏</a:t>
            </a:r>
            <a:endParaRPr kumimoji="0" lang="zh-CN" altLang="en-US" sz="2400" b="0" i="0" u="none" strike="noStrike" kern="1200" cap="none" spc="0" normalizeH="0" baseline="0" noProof="0" dirty="0">
              <a:ln>
                <a:noFill/>
              </a:ln>
              <a:solidFill>
                <a:prstClr val="black"/>
              </a:solidFill>
              <a:effectLst/>
              <a:uLnTx/>
              <a:uFillTx/>
              <a:latin typeface="Calibri"/>
              <a:ea typeface="微软雅黑"/>
              <a:cs typeface="+mn-cs"/>
            </a:endParaRPr>
          </a:p>
        </p:txBody>
      </p:sp>
      <p:pic>
        <p:nvPicPr>
          <p:cNvPr id="9" name="图片 8" descr="图片包含 人, 户外, 男人, 蛋糕&#10;&#10;AI 生成的内容可能不正确。">
            <a:hlinkClick r:id="rId3" action="ppaction://hlinkfile"/>
            <a:extLst>
              <a:ext uri="{FF2B5EF4-FFF2-40B4-BE49-F238E27FC236}">
                <a16:creationId xmlns:a16="http://schemas.microsoft.com/office/drawing/2014/main" id="{8E852813-63C5-5985-873C-566E8A30CF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2545" y="2522054"/>
            <a:ext cx="3676669" cy="5354722"/>
          </a:xfrm>
          <a:prstGeom prst="rect">
            <a:avLst/>
          </a:prstGeom>
        </p:spPr>
      </p:pic>
      <p:pic>
        <p:nvPicPr>
          <p:cNvPr id="3" name="图片 2">
            <a:extLst>
              <a:ext uri="{FF2B5EF4-FFF2-40B4-BE49-F238E27FC236}">
                <a16:creationId xmlns:a16="http://schemas.microsoft.com/office/drawing/2014/main" id="{2549F981-E6CD-848D-24EC-7A7FE136F2A2}"/>
              </a:ext>
            </a:extLst>
          </p:cNvPr>
          <p:cNvPicPr>
            <a:picLocks noChangeAspect="1"/>
          </p:cNvPicPr>
          <p:nvPr/>
        </p:nvPicPr>
        <p:blipFill>
          <a:blip r:embed="rId5"/>
          <a:stretch>
            <a:fillRect/>
          </a:stretch>
        </p:blipFill>
        <p:spPr>
          <a:xfrm>
            <a:off x="1015017" y="2592661"/>
            <a:ext cx="4601384" cy="2664296"/>
          </a:xfrm>
          <a:prstGeom prst="rect">
            <a:avLst/>
          </a:prstGeom>
        </p:spPr>
      </p:pic>
    </p:spTree>
    <p:extLst>
      <p:ext uri="{BB962C8B-B14F-4D97-AF65-F5344CB8AC3E}">
        <p14:creationId xmlns:p14="http://schemas.microsoft.com/office/powerpoint/2010/main" val="34768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E50CD-9FCB-D9DA-B95A-73E35507B7D6}"/>
              </a:ext>
            </a:extLst>
          </p:cNvPr>
          <p:cNvSpPr>
            <a:spLocks noGrp="1"/>
          </p:cNvSpPr>
          <p:nvPr>
            <p:ph type="title"/>
          </p:nvPr>
        </p:nvSpPr>
        <p:spPr/>
        <p:txBody>
          <a:bodyPr/>
          <a:lstStyle/>
          <a:p>
            <a:r>
              <a:rPr lang="zh-CN" altLang="en-US" dirty="0"/>
              <a:t>项目总述</a:t>
            </a:r>
          </a:p>
        </p:txBody>
      </p:sp>
      <p:sp>
        <p:nvSpPr>
          <p:cNvPr id="4" name="文本占位符 3">
            <a:extLst>
              <a:ext uri="{FF2B5EF4-FFF2-40B4-BE49-F238E27FC236}">
                <a16:creationId xmlns:a16="http://schemas.microsoft.com/office/drawing/2014/main" id="{CFAE1317-EEE5-98F4-4E32-6A7AEA5A207B}"/>
              </a:ext>
            </a:extLst>
          </p:cNvPr>
          <p:cNvSpPr>
            <a:spLocks noGrp="1"/>
          </p:cNvSpPr>
          <p:nvPr>
            <p:ph type="body" idx="1"/>
          </p:nvPr>
        </p:nvSpPr>
        <p:spPr/>
        <p:txBody>
          <a:bodyPr/>
          <a:lstStyle/>
          <a:p>
            <a:r>
              <a:rPr lang="zh-CN" altLang="en-US" dirty="0"/>
              <a:t>第一部分</a:t>
            </a:r>
          </a:p>
        </p:txBody>
      </p:sp>
      <p:pic>
        <p:nvPicPr>
          <p:cNvPr id="5" name="图片 4" descr="文本, 白板&#10;&#10;AI 生成的内容可能不正确。">
            <a:extLst>
              <a:ext uri="{FF2B5EF4-FFF2-40B4-BE49-F238E27FC236}">
                <a16:creationId xmlns:a16="http://schemas.microsoft.com/office/drawing/2014/main" id="{6219D08B-FFC1-6531-4FFF-EC545FD84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824313" y="24314"/>
            <a:ext cx="8844240" cy="7921625"/>
          </a:xfrm>
          <a:prstGeom prst="rect">
            <a:avLst/>
          </a:prstGeom>
          <a:effectLst>
            <a:softEdge rad="228600"/>
          </a:effectLst>
        </p:spPr>
      </p:pic>
      <p:pic>
        <p:nvPicPr>
          <p:cNvPr id="6" name="图片 5">
            <a:extLst>
              <a:ext uri="{FF2B5EF4-FFF2-40B4-BE49-F238E27FC236}">
                <a16:creationId xmlns:a16="http://schemas.microsoft.com/office/drawing/2014/main" id="{408F9C78-EE01-B0CF-D43E-6264EAEFB9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801" y="213245"/>
            <a:ext cx="3384153" cy="977011"/>
          </a:xfrm>
          <a:prstGeom prst="rect">
            <a:avLst/>
          </a:prstGeom>
        </p:spPr>
      </p:pic>
      <p:pic>
        <p:nvPicPr>
          <p:cNvPr id="7" name="Picture 2">
            <a:extLst>
              <a:ext uri="{FF2B5EF4-FFF2-40B4-BE49-F238E27FC236}">
                <a16:creationId xmlns:a16="http://schemas.microsoft.com/office/drawing/2014/main" id="{63E976FD-2273-FAB5-2E4C-9D7E287C6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01" y="1391098"/>
            <a:ext cx="1451524" cy="141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680E9BB7-983A-7A3D-5B89-0A280BBB6F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0332" y="1411624"/>
            <a:ext cx="1419622" cy="1419622"/>
          </a:xfrm>
          <a:prstGeom prst="rect">
            <a:avLst/>
          </a:prstGeom>
        </p:spPr>
      </p:pic>
    </p:spTree>
    <p:extLst>
      <p:ext uri="{BB962C8B-B14F-4D97-AF65-F5344CB8AC3E}">
        <p14:creationId xmlns:p14="http://schemas.microsoft.com/office/powerpoint/2010/main" val="791943506"/>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dirty="0"/>
              <a:t>1.1</a:t>
            </a:r>
            <a:r>
              <a:rPr lang="zh-CN" altLang="en-US" sz="3600" dirty="0"/>
              <a:t>总述</a:t>
            </a:r>
          </a:p>
        </p:txBody>
      </p:sp>
      <p:sp>
        <p:nvSpPr>
          <p:cNvPr id="5" name="文本框 4">
            <a:extLst>
              <a:ext uri="{FF2B5EF4-FFF2-40B4-BE49-F238E27FC236}">
                <a16:creationId xmlns:a16="http://schemas.microsoft.com/office/drawing/2014/main" id="{68A3AA40-8859-62A3-24E2-6FF337754DE2}"/>
              </a:ext>
            </a:extLst>
          </p:cNvPr>
          <p:cNvSpPr txBox="1"/>
          <p:nvPr/>
        </p:nvSpPr>
        <p:spPr>
          <a:xfrm>
            <a:off x="575841" y="1368524"/>
            <a:ext cx="9505056" cy="523220"/>
          </a:xfrm>
          <a:prstGeom prst="rect">
            <a:avLst/>
          </a:prstGeom>
          <a:noFill/>
        </p:spPr>
        <p:txBody>
          <a:bodyPr wrap="square" rtlCol="0">
            <a:spAutoFit/>
          </a:bodyPr>
          <a:lstStyle/>
          <a:p>
            <a:r>
              <a:rPr lang="zh-CN" altLang="en-US" sz="2800" dirty="0"/>
              <a:t>本项目是一个基于</a:t>
            </a:r>
            <a:r>
              <a:rPr lang="en-US" altLang="zh-CN" sz="2800" dirty="0" err="1"/>
              <a:t>easyx</a:t>
            </a:r>
            <a:r>
              <a:rPr lang="zh-CN" altLang="en-US" sz="2800" dirty="0"/>
              <a:t>的一个简单的小飞机游戏改良版</a:t>
            </a:r>
            <a:endParaRPr lang="en-US" altLang="zh-CN" sz="2800" dirty="0"/>
          </a:p>
        </p:txBody>
      </p:sp>
      <p:sp>
        <p:nvSpPr>
          <p:cNvPr id="3" name="文本框 2">
            <a:extLst>
              <a:ext uri="{FF2B5EF4-FFF2-40B4-BE49-F238E27FC236}">
                <a16:creationId xmlns:a16="http://schemas.microsoft.com/office/drawing/2014/main" id="{164E17B3-CEE0-CAE8-C32B-0FED2EDAFE8E}"/>
              </a:ext>
            </a:extLst>
          </p:cNvPr>
          <p:cNvSpPr txBox="1"/>
          <p:nvPr/>
        </p:nvSpPr>
        <p:spPr>
          <a:xfrm>
            <a:off x="591024" y="2251784"/>
            <a:ext cx="5832648" cy="5575052"/>
          </a:xfrm>
          <a:prstGeom prst="rect">
            <a:avLst/>
          </a:prstGeom>
          <a:noFill/>
        </p:spPr>
        <p:txBody>
          <a:bodyPr wrap="square" rtlCol="0">
            <a:spAutoFit/>
          </a:bodyPr>
          <a:lstStyle/>
          <a:p>
            <a:pPr>
              <a:lnSpc>
                <a:spcPct val="150000"/>
              </a:lnSpc>
            </a:pPr>
            <a:r>
              <a:rPr lang="zh-CN" altLang="en-US" dirty="0"/>
              <a:t>游戏功能简述：</a:t>
            </a:r>
            <a:endParaRPr lang="en-US" altLang="zh-CN" dirty="0"/>
          </a:p>
          <a:p>
            <a:pPr>
              <a:lnSpc>
                <a:spcPct val="150000"/>
              </a:lnSpc>
            </a:pPr>
            <a:r>
              <a:rPr lang="zh-CN" altLang="en-US" dirty="0"/>
              <a:t>与</a:t>
            </a:r>
            <a:r>
              <a:rPr lang="en-US" altLang="zh-CN" dirty="0" err="1"/>
              <a:t>mooc</a:t>
            </a:r>
            <a:r>
              <a:rPr lang="zh-CN" altLang="en-US" dirty="0"/>
              <a:t>上的小飞机相比较加入了以下功能：</a:t>
            </a:r>
            <a:endParaRPr lang="en-US" altLang="zh-CN" dirty="0"/>
          </a:p>
          <a:p>
            <a:pPr>
              <a:lnSpc>
                <a:spcPct val="150000"/>
              </a:lnSpc>
            </a:pPr>
            <a:r>
              <a:rPr lang="en-US" altLang="zh-CN" dirty="0"/>
              <a:t>1.</a:t>
            </a:r>
            <a:r>
              <a:rPr lang="zh-CN" altLang="en-US" dirty="0"/>
              <a:t>增加游戏玩法提示的界面，更加友好。</a:t>
            </a:r>
            <a:endParaRPr lang="en-US" altLang="zh-CN" dirty="0"/>
          </a:p>
          <a:p>
            <a:pPr>
              <a:lnSpc>
                <a:spcPct val="150000"/>
              </a:lnSpc>
            </a:pPr>
            <a:r>
              <a:rPr lang="en-US" altLang="zh-CN" dirty="0"/>
              <a:t>2.</a:t>
            </a:r>
            <a:r>
              <a:rPr lang="zh-CN" altLang="en-US" dirty="0"/>
              <a:t>优化了小飞机的生成，速度，子弹等规则，设置难度梯度使得游戏的兴趣以及可玩性增加。</a:t>
            </a:r>
            <a:endParaRPr lang="en-US" altLang="zh-CN" dirty="0"/>
          </a:p>
          <a:p>
            <a:pPr>
              <a:lnSpc>
                <a:spcPct val="150000"/>
              </a:lnSpc>
            </a:pPr>
            <a:r>
              <a:rPr lang="en-US" altLang="zh-CN" dirty="0"/>
              <a:t>3.</a:t>
            </a:r>
            <a:r>
              <a:rPr lang="zh-CN" altLang="en-US" dirty="0"/>
              <a:t>增加了小飞机的特殊技能，既增加了游戏的趣味性，也是为了平衡难度。</a:t>
            </a:r>
            <a:endParaRPr lang="en-US" altLang="zh-CN" dirty="0"/>
          </a:p>
          <a:p>
            <a:pPr>
              <a:lnSpc>
                <a:spcPct val="150000"/>
              </a:lnSpc>
            </a:pPr>
            <a:r>
              <a:rPr lang="en-US" altLang="zh-CN" dirty="0"/>
              <a:t>4.</a:t>
            </a:r>
            <a:r>
              <a:rPr lang="zh-CN" altLang="en-US" dirty="0"/>
              <a:t>增加了窗口自适应。</a:t>
            </a:r>
            <a:endParaRPr lang="en-US" altLang="zh-CN" dirty="0"/>
          </a:p>
          <a:p>
            <a:pPr>
              <a:lnSpc>
                <a:spcPct val="150000"/>
              </a:lnSpc>
            </a:pPr>
            <a:r>
              <a:rPr lang="en-US" altLang="zh-CN" dirty="0"/>
              <a:t>5.</a:t>
            </a:r>
            <a:r>
              <a:rPr lang="zh-CN" altLang="en-US" dirty="0"/>
              <a:t>双缓冲绘图使动画更加流畅</a:t>
            </a:r>
          </a:p>
        </p:txBody>
      </p:sp>
      <p:sp>
        <p:nvSpPr>
          <p:cNvPr id="4" name="文本框 3">
            <a:extLst>
              <a:ext uri="{FF2B5EF4-FFF2-40B4-BE49-F238E27FC236}">
                <a16:creationId xmlns:a16="http://schemas.microsoft.com/office/drawing/2014/main" id="{D2B6B1E4-9463-91BB-5EC1-B886E2B7F1A9}"/>
              </a:ext>
            </a:extLst>
          </p:cNvPr>
          <p:cNvSpPr txBox="1"/>
          <p:nvPr/>
        </p:nvSpPr>
        <p:spPr>
          <a:xfrm>
            <a:off x="6840537" y="2251784"/>
            <a:ext cx="5832648" cy="5019323"/>
          </a:xfrm>
          <a:prstGeom prst="rect">
            <a:avLst/>
          </a:prstGeom>
          <a:noFill/>
        </p:spPr>
        <p:txBody>
          <a:bodyPr wrap="square" rtlCol="0">
            <a:spAutoFit/>
          </a:bodyPr>
          <a:lstStyle/>
          <a:p>
            <a:pPr>
              <a:lnSpc>
                <a:spcPct val="150000"/>
              </a:lnSpc>
            </a:pPr>
            <a:r>
              <a:rPr lang="zh-CN" altLang="en-US" dirty="0"/>
              <a:t>游戏设计简述：</a:t>
            </a:r>
            <a:endParaRPr lang="en-US" altLang="zh-CN" dirty="0"/>
          </a:p>
          <a:p>
            <a:pPr>
              <a:lnSpc>
                <a:spcPct val="150000"/>
              </a:lnSpc>
            </a:pPr>
            <a:r>
              <a:rPr lang="zh-CN" altLang="en-US" dirty="0"/>
              <a:t>灵感来源：由小飞机联想到二战不列颠空战因此设计美化处此版小飞机</a:t>
            </a:r>
            <a:endParaRPr lang="en-US" altLang="zh-CN" dirty="0"/>
          </a:p>
          <a:p>
            <a:pPr>
              <a:lnSpc>
                <a:spcPct val="150000"/>
              </a:lnSpc>
            </a:pPr>
            <a:r>
              <a:rPr lang="zh-CN" altLang="en-US" dirty="0"/>
              <a:t>图片：飞机采用英德双方的飞机平面图，</a:t>
            </a:r>
            <a:endParaRPr lang="en-US" altLang="zh-CN" dirty="0"/>
          </a:p>
          <a:p>
            <a:pPr>
              <a:lnSpc>
                <a:spcPct val="150000"/>
              </a:lnSpc>
            </a:pPr>
            <a:r>
              <a:rPr lang="zh-CN" altLang="en-US" dirty="0"/>
              <a:t>游戏背景采用了老的伦敦地图，其他界面采用相关的电影以及历史人物的剧照。</a:t>
            </a:r>
            <a:endParaRPr lang="en-US" altLang="zh-CN" dirty="0"/>
          </a:p>
          <a:p>
            <a:pPr>
              <a:lnSpc>
                <a:spcPct val="150000"/>
              </a:lnSpc>
            </a:pPr>
            <a:r>
              <a:rPr lang="zh-CN" altLang="en-US" dirty="0"/>
              <a:t>音乐：采用了</a:t>
            </a:r>
            <a:r>
              <a:rPr lang="en-US" altLang="zh-CN" dirty="0"/>
              <a:t>hoi4</a:t>
            </a:r>
            <a:r>
              <a:rPr lang="zh-CN" altLang="en-US" dirty="0"/>
              <a:t>背景作为主界面背景音乐，同时使用简单的背景音乐作为游戏背景。</a:t>
            </a:r>
            <a:endParaRPr lang="en-US" altLang="zh-CN" dirty="0"/>
          </a:p>
        </p:txBody>
      </p:sp>
    </p:spTree>
    <p:extLst>
      <p:ext uri="{BB962C8B-B14F-4D97-AF65-F5344CB8AC3E}">
        <p14:creationId xmlns:p14="http://schemas.microsoft.com/office/powerpoint/2010/main" val="187195635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AF28B8E6-BAFF-C0CF-9CB2-5F7E95FBF6E8}"/>
              </a:ext>
            </a:extLst>
          </p:cNvPr>
          <p:cNvSpPr/>
          <p:nvPr/>
        </p:nvSpPr>
        <p:spPr>
          <a:xfrm>
            <a:off x="2520057" y="3348743"/>
            <a:ext cx="10837950" cy="122413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128D4914-19E3-0D85-3972-58E1CBF08B2F}"/>
              </a:ext>
            </a:extLst>
          </p:cNvPr>
          <p:cNvSpPr/>
          <p:nvPr/>
        </p:nvSpPr>
        <p:spPr>
          <a:xfrm>
            <a:off x="1007889" y="1584548"/>
            <a:ext cx="10729192" cy="122413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3F8359F-FEC6-987E-1CE0-99C1918A9BD7}"/>
              </a:ext>
            </a:extLst>
          </p:cNvPr>
          <p:cNvSpPr>
            <a:spLocks noGrp="1"/>
          </p:cNvSpPr>
          <p:nvPr>
            <p:ph type="title"/>
          </p:nvPr>
        </p:nvSpPr>
        <p:spPr>
          <a:xfrm>
            <a:off x="1079897" y="432420"/>
            <a:ext cx="5184576" cy="576064"/>
          </a:xfrm>
        </p:spPr>
        <p:txBody>
          <a:bodyPr/>
          <a:lstStyle/>
          <a:p>
            <a:pPr algn="l"/>
            <a:r>
              <a:rPr lang="en-US" altLang="zh-CN" sz="3200" dirty="0"/>
              <a:t>1.2.</a:t>
            </a:r>
            <a:r>
              <a:rPr lang="zh-CN" altLang="en-US" sz="3200" dirty="0"/>
              <a:t>开发环境以及其他设置</a:t>
            </a:r>
          </a:p>
        </p:txBody>
      </p:sp>
      <p:sp>
        <p:nvSpPr>
          <p:cNvPr id="3" name="文本框 2">
            <a:extLst>
              <a:ext uri="{FF2B5EF4-FFF2-40B4-BE49-F238E27FC236}">
                <a16:creationId xmlns:a16="http://schemas.microsoft.com/office/drawing/2014/main" id="{AE061125-90FE-FF5F-ED34-2A44CB870404}"/>
              </a:ext>
            </a:extLst>
          </p:cNvPr>
          <p:cNvSpPr txBox="1"/>
          <p:nvPr/>
        </p:nvSpPr>
        <p:spPr>
          <a:xfrm>
            <a:off x="1007889" y="1607339"/>
            <a:ext cx="12313368" cy="1569660"/>
          </a:xfrm>
          <a:prstGeom prst="rect">
            <a:avLst/>
          </a:prstGeom>
          <a:noFill/>
        </p:spPr>
        <p:txBody>
          <a:bodyPr wrap="square" rtlCol="0">
            <a:spAutoFit/>
          </a:bodyPr>
          <a:lstStyle/>
          <a:p>
            <a:pPr algn="just"/>
            <a:r>
              <a:rPr lang="en-US" altLang="zh-CN" dirty="0"/>
              <a:t>IDE</a:t>
            </a:r>
            <a:r>
              <a:rPr lang="zh-CN" altLang="en-US" dirty="0"/>
              <a:t>：</a:t>
            </a:r>
            <a:r>
              <a:rPr lang="en-US" altLang="zh-CN" dirty="0"/>
              <a:t>Microsoft VS 2026</a:t>
            </a:r>
            <a:r>
              <a:rPr lang="zh-CN" altLang="en-US" dirty="0"/>
              <a:t>；</a:t>
            </a:r>
            <a:endParaRPr lang="en-US" altLang="zh-CN" dirty="0"/>
          </a:p>
          <a:p>
            <a:pPr algn="just"/>
            <a:r>
              <a:rPr lang="zh-CN" altLang="en-US" dirty="0"/>
              <a:t>平台工具集（</a:t>
            </a:r>
            <a:r>
              <a:rPr lang="en-US" altLang="zh-CN" dirty="0"/>
              <a:t>V145</a:t>
            </a:r>
            <a:r>
              <a:rPr lang="zh-CN" altLang="en-US" dirty="0"/>
              <a:t>）；多字符集（适应</a:t>
            </a:r>
            <a:r>
              <a:rPr lang="en-US" altLang="zh-CN" dirty="0" err="1"/>
              <a:t>easyx</a:t>
            </a:r>
            <a:r>
              <a:rPr lang="zh-CN" altLang="en-US" dirty="0"/>
              <a:t>）；</a:t>
            </a:r>
            <a:endParaRPr lang="en-US" altLang="zh-CN" dirty="0"/>
          </a:p>
          <a:p>
            <a:pPr algn="just"/>
            <a:r>
              <a:rPr lang="zh-CN" altLang="en-US" dirty="0"/>
              <a:t>源代码编码方式：</a:t>
            </a:r>
            <a:r>
              <a:rPr lang="en-US" altLang="zh-CN" dirty="0"/>
              <a:t>GB2312/GBK</a:t>
            </a:r>
          </a:p>
          <a:p>
            <a:pPr algn="just"/>
            <a:endParaRPr lang="en-US" altLang="zh-CN" dirty="0"/>
          </a:p>
        </p:txBody>
      </p:sp>
      <p:sp>
        <p:nvSpPr>
          <p:cNvPr id="5" name="文本框 4">
            <a:extLst>
              <a:ext uri="{FF2B5EF4-FFF2-40B4-BE49-F238E27FC236}">
                <a16:creationId xmlns:a16="http://schemas.microsoft.com/office/drawing/2014/main" id="{4968EEA3-297F-2674-9C6E-B4714104F43C}"/>
              </a:ext>
            </a:extLst>
          </p:cNvPr>
          <p:cNvSpPr txBox="1"/>
          <p:nvPr/>
        </p:nvSpPr>
        <p:spPr>
          <a:xfrm>
            <a:off x="2664073" y="3545312"/>
            <a:ext cx="10441160" cy="830997"/>
          </a:xfrm>
          <a:prstGeom prst="rect">
            <a:avLst/>
          </a:prstGeom>
          <a:noFill/>
        </p:spPr>
        <p:txBody>
          <a:bodyPr wrap="square" rtlCol="0">
            <a:spAutoFit/>
          </a:bodyPr>
          <a:lstStyle/>
          <a:p>
            <a:r>
              <a:rPr lang="zh-CN" altLang="en-US" dirty="0"/>
              <a:t>引用的第三方库：</a:t>
            </a:r>
            <a:r>
              <a:rPr lang="en-US" altLang="zh-CN" dirty="0" err="1"/>
              <a:t>easyx</a:t>
            </a:r>
            <a:endParaRPr lang="en-US" altLang="zh-CN" dirty="0"/>
          </a:p>
          <a:p>
            <a:r>
              <a:rPr lang="zh-CN" altLang="en-US" dirty="0"/>
              <a:t>补充头文件</a:t>
            </a:r>
            <a:r>
              <a:rPr lang="en-US" altLang="zh-CN" dirty="0" err="1"/>
              <a:t>drawimage.h</a:t>
            </a:r>
            <a:r>
              <a:rPr lang="zh-CN" altLang="en-US" dirty="0"/>
              <a:t>用于解决透明贴图问题，</a:t>
            </a:r>
            <a:r>
              <a:rPr lang="en-US" altLang="zh-CN" dirty="0" err="1"/>
              <a:t>easyx</a:t>
            </a:r>
            <a:r>
              <a:rPr lang="zh-CN" altLang="en-US" dirty="0"/>
              <a:t>不支持</a:t>
            </a:r>
            <a:r>
              <a:rPr lang="en-US" altLang="zh-CN" dirty="0" err="1"/>
              <a:t>png</a:t>
            </a:r>
            <a:r>
              <a:rPr lang="zh-CN" altLang="en-US" dirty="0"/>
              <a:t>的透明贴图</a:t>
            </a:r>
          </a:p>
        </p:txBody>
      </p:sp>
      <p:sp>
        <p:nvSpPr>
          <p:cNvPr id="7" name="矩形: 圆角 6">
            <a:extLst>
              <a:ext uri="{FF2B5EF4-FFF2-40B4-BE49-F238E27FC236}">
                <a16:creationId xmlns:a16="http://schemas.microsoft.com/office/drawing/2014/main" id="{7C5216F3-1EA2-2FC0-3EBB-7CF63C22CDED}"/>
              </a:ext>
            </a:extLst>
          </p:cNvPr>
          <p:cNvSpPr/>
          <p:nvPr/>
        </p:nvSpPr>
        <p:spPr>
          <a:xfrm>
            <a:off x="1007889" y="5142054"/>
            <a:ext cx="10837950" cy="122413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2E8CE67-C9A3-7EAD-8428-5D4098308399}"/>
              </a:ext>
            </a:extLst>
          </p:cNvPr>
          <p:cNvSpPr txBox="1"/>
          <p:nvPr/>
        </p:nvSpPr>
        <p:spPr>
          <a:xfrm>
            <a:off x="1079897" y="5142054"/>
            <a:ext cx="10513168" cy="1569660"/>
          </a:xfrm>
          <a:prstGeom prst="rect">
            <a:avLst/>
          </a:prstGeom>
          <a:noFill/>
        </p:spPr>
        <p:txBody>
          <a:bodyPr wrap="square" rtlCol="0">
            <a:spAutoFit/>
          </a:bodyPr>
          <a:lstStyle/>
          <a:p>
            <a:r>
              <a:rPr lang="zh-CN" altLang="en-US" dirty="0"/>
              <a:t>关闭系统</a:t>
            </a:r>
            <a:r>
              <a:rPr lang="en-US" altLang="zh-CN" dirty="0"/>
              <a:t>beta</a:t>
            </a:r>
            <a:r>
              <a:rPr lang="zh-CN" altLang="en-US" dirty="0"/>
              <a:t>：</a:t>
            </a:r>
            <a:r>
              <a:rPr lang="en-US" altLang="zh-CN" dirty="0"/>
              <a:t>UTF-8</a:t>
            </a:r>
            <a:r>
              <a:rPr lang="zh-CN" altLang="en-US" dirty="0"/>
              <a:t>选项</a:t>
            </a:r>
            <a:endParaRPr lang="en-US" altLang="zh-CN" dirty="0"/>
          </a:p>
          <a:p>
            <a:r>
              <a:rPr lang="zh-CN" altLang="en-US" dirty="0"/>
              <a:t>创建辅助函数将宽字符字符串转换为 </a:t>
            </a:r>
            <a:r>
              <a:rPr lang="en-US" altLang="zh-CN" dirty="0"/>
              <a:t>GBK </a:t>
            </a:r>
            <a:r>
              <a:rPr lang="zh-CN" altLang="en-US" dirty="0"/>
              <a:t>编码（用于修复中文乱码）</a:t>
            </a:r>
            <a:endParaRPr lang="en-US" altLang="zh-CN" dirty="0"/>
          </a:p>
          <a:p>
            <a:r>
              <a:rPr lang="zh-CN" altLang="en-US" dirty="0"/>
              <a:t>此处为</a:t>
            </a:r>
            <a:r>
              <a:rPr lang="en-US" altLang="zh-CN" dirty="0"/>
              <a:t>ai</a:t>
            </a:r>
            <a:r>
              <a:rPr lang="zh-CN" altLang="en-US" dirty="0"/>
              <a:t>以及老同学（</a:t>
            </a:r>
            <a:r>
              <a:rPr lang="en-US" altLang="zh-CN" dirty="0" err="1"/>
              <a:t>PengZhangSDF</a:t>
            </a:r>
            <a:r>
              <a:rPr lang="zh-CN" altLang="en-US" dirty="0"/>
              <a:t>）提供帮助</a:t>
            </a:r>
            <a:endParaRPr lang="en-US" altLang="zh-CN" dirty="0"/>
          </a:p>
          <a:p>
            <a:endParaRPr lang="zh-CN" altLang="en-US" dirty="0"/>
          </a:p>
        </p:txBody>
      </p:sp>
      <p:pic>
        <p:nvPicPr>
          <p:cNvPr id="10" name="图片 9" descr="图片包含 街道, 标志, 绿色, 黑暗&#10;&#10;AI 生成的内容可能不正确。">
            <a:extLst>
              <a:ext uri="{FF2B5EF4-FFF2-40B4-BE49-F238E27FC236}">
                <a16:creationId xmlns:a16="http://schemas.microsoft.com/office/drawing/2014/main" id="{2D0717A6-2DA6-FA5D-15A8-1FF456AC00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902512" y="1716721"/>
            <a:ext cx="1168091" cy="959789"/>
          </a:xfrm>
          <a:prstGeom prst="rect">
            <a:avLst/>
          </a:prstGeom>
        </p:spPr>
      </p:pic>
      <p:pic>
        <p:nvPicPr>
          <p:cNvPr id="12" name="图片 11" descr="图片包含 游戏机&#10;&#10;AI 生成的内容可能不正确。">
            <a:extLst>
              <a:ext uri="{FF2B5EF4-FFF2-40B4-BE49-F238E27FC236}">
                <a16:creationId xmlns:a16="http://schemas.microsoft.com/office/drawing/2014/main" id="{C04992D7-AE36-86B9-3CEF-830F0722F2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071547" y="3402923"/>
            <a:ext cx="1417979" cy="1261525"/>
          </a:xfrm>
          <a:prstGeom prst="rect">
            <a:avLst/>
          </a:prstGeom>
        </p:spPr>
      </p:pic>
      <p:pic>
        <p:nvPicPr>
          <p:cNvPr id="14" name="图片 13" descr="有钟表的建筑&#10;&#10;AI 生成的内容可能不正确。">
            <a:extLst>
              <a:ext uri="{FF2B5EF4-FFF2-40B4-BE49-F238E27FC236}">
                <a16:creationId xmlns:a16="http://schemas.microsoft.com/office/drawing/2014/main" id="{2CB136B8-AFAB-B07C-47A2-191067EB3E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1970944" y="5171546"/>
            <a:ext cx="1404792" cy="1194644"/>
          </a:xfrm>
          <a:prstGeom prst="rect">
            <a:avLst/>
          </a:prstGeom>
        </p:spPr>
      </p:pic>
    </p:spTree>
    <p:extLst>
      <p:ext uri="{BB962C8B-B14F-4D97-AF65-F5344CB8AC3E}">
        <p14:creationId xmlns:p14="http://schemas.microsoft.com/office/powerpoint/2010/main" val="31015738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1+#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0-#ppt_w/2"/>
                                          </p:val>
                                        </p:tav>
                                        <p:tav tm="100000">
                                          <p:val>
                                            <p:strVal val="#ppt_x"/>
                                          </p:val>
                                        </p:tav>
                                      </p:tavLst>
                                    </p:anim>
                                    <p:anim calcmode="lin" valueType="num">
                                      <p:cBhvr additive="base">
                                        <p:cTn id="28" dur="10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0-#ppt_w/2"/>
                                          </p:val>
                                        </p:tav>
                                        <p:tav tm="100000">
                                          <p:val>
                                            <p:strVal val="#ppt_x"/>
                                          </p:val>
                                        </p:tav>
                                      </p:tavLst>
                                    </p:anim>
                                    <p:anim calcmode="lin" valueType="num">
                                      <p:cBhvr additive="base">
                                        <p:cTn id="32" dur="10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000" fill="hold"/>
                                        <p:tgtEl>
                                          <p:spTgt spid="12"/>
                                        </p:tgtEl>
                                        <p:attrNameLst>
                                          <p:attrName>ppt_x</p:attrName>
                                        </p:attrNameLst>
                                      </p:cBhvr>
                                      <p:tavLst>
                                        <p:tav tm="0">
                                          <p:val>
                                            <p:strVal val="1+#ppt_w/2"/>
                                          </p:val>
                                        </p:tav>
                                        <p:tav tm="100000">
                                          <p:val>
                                            <p:strVal val="#ppt_x"/>
                                          </p:val>
                                        </p:tav>
                                      </p:tavLst>
                                    </p:anim>
                                    <p:anim calcmode="lin" valueType="num">
                                      <p:cBhvr additive="base">
                                        <p:cTn id="36" dur="10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000" fill="hold"/>
                                        <p:tgtEl>
                                          <p:spTgt spid="14"/>
                                        </p:tgtEl>
                                        <p:attrNameLst>
                                          <p:attrName>ppt_x</p:attrName>
                                        </p:attrNameLst>
                                      </p:cBhvr>
                                      <p:tavLst>
                                        <p:tav tm="0">
                                          <p:val>
                                            <p:strVal val="0-#ppt_w/2"/>
                                          </p:val>
                                        </p:tav>
                                        <p:tav tm="100000">
                                          <p:val>
                                            <p:strVal val="#ppt_x"/>
                                          </p:val>
                                        </p:tav>
                                      </p:tavLst>
                                    </p:anim>
                                    <p:anim calcmode="lin" valueType="num">
                                      <p:cBhvr additive="base">
                                        <p:cTn id="4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3" grpId="0"/>
      <p:bldP spid="5" grpId="0"/>
      <p:bldP spid="7" grpId="0" animBg="1"/>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5231303-F8C4-4A6C-A5DC-35F34009B8F1"/>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PRESENTATION_TITLE" val="0202"/>
  <p:tag name="ISPRING_RESOURCE_PATHS_HASH_PRESENTER" val="24e0d5eaa0a6302241a414bb57b90c35e997a55"/>
  <p:tag name="ISPRING_PLAYERS_CUSTOMIZATION" val="UEsDBBQAAgAIALAAeUf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sAB5R1BQAwMSAwAAYQsAACcAAAB1bml2ZXJzYWwvZmxhc2hfcHVibGlzaGluZ19zZXR0aW5ncy54bWzVVt1OGkEUvucpJtN4KasWq5IF0wikpgpEaNUrM+wc2ImzM9udWRCv+jR9sD5Jz+wIQrRm1ZrUcAFz5pzv/H9MeHiTSDKFzAitGnS7ukUJqEhzoSYN+m3Y2dynxFimOJNaQYMqTclhsxKm+UgKEw/AWlQ1BGGUqae2QWNr03oQzGazqjBp5m61zC3im2qkkyDNwICykAWpZHP8svMUDG1WKoSEXnSqeS6BCI4hKOGiY7IjmYlp4NVGLLqeZDpX/EhLnZFsMmrQD7sH7rPQ8VAtkYByyZkmCp3Y1hnnwsXD5EDcAolBTGIMfK9GyUxwGzfoTs2hoHbwEKXA9jkwh3KkMRll7+ATsIwzy/zR+7NwY81C4EV8rlgioiHeEJd/g7aGV18u++2zk+Pu16thr3cyPO77IAqbYB0nDNYdhRiQzrMIln5CZi2LYowbbcZMGgiDVdFCbazVWnDuTEZaYu0LK5yHZAS8yxJY6cbgWqgOam5TMsZE5LxBP2eCSUqEZVJES2OTj4wVtuh/Z1WTIBbOGZDTAb1376sTxSwzsBrW4sa4mkfNc51LTuY6J1JcA7GaYP55gr9iIKvNIeNMJ4UUx8cSIwV6nAqYAT8sanoH+DdHl+giydESJzeVYL2HH7m4JSMY6wxxgU1xxlEujMevPgs4Zcbcg7JFjBuDk+NW++q422pfbLgEGZ8yFT0THBsOSWrfAp9h7kqjCyk1VnMFAisTsdxA0R8ueKFWJs3SvmM2LZruGlmAYrsFxuMx8SLC0RQqh7KAEVNEKzknLMIVMm6EpkLnBiV+WDy0eVGA3pQIVYQ6wQ1CZxmHrAza1vbOx9rup739g3o1+P3z1+aTRne00pfMefO8cvQksSzJ5eHOhYHjgsepwWb5/8kM/bP29zJ17bYvhqW62R6UguuV0ep9LaN15qmsv0JjZczOWaaQiN6Fahc5c+IJGllTikRY4P9yHV4w0q/6t/P78DYj/YY5v2aN303K/rR8OK29lMLg0aecu0mEEgkWwrH38v3X3K1t4dvr0atKBdHWn8XNyh9QSwMEFAACAAgAsAB5R8imj0G4AgAAVQoAACEAAAB1bml2ZXJzYWwvZmxhc2hfc2tpbl9zZXR0aW5ncy54bWyVVttu2zAMfd9XBNl73V26rIAaoE0zoEC3FmvRd9lmbCGyZEh0uvz9JFmOpSRO3BAFIvIckqJIpkSvmZh/mkxIJrlUL4DIRKGtptNNWH4zTRtEKS4yKRAEXgipKsqn88+/3IckDnmOJTegxnJWNIM+zMx9xlB8jKuZlSFCJquaiu2jLORFSrN1oWQj8rOpldsaFGdibZCX17PFcjAAZxofEKoop+VPK+MotQKtwab0Y2nlLIvTFHgX6dJ9RnL6UKdvv0fbMM3Q0W6/WBmi1bSAuMhX11aG8cJ4j19lZuU0AeEfGui3r1YGoZxuQX0oG1k39Ud6pFaysAWNOacfccfhkuZm/Azh/tLKWYK9kA109hV8eb7fWwlA/ms498SOq5L82dZ1byHYR085zFE1QJLu1Np0Kd+fGjTzAfMV5doAQlUPejZJP9NGd25iXY/7C+9M5KEvr+khb5I3FSzahAN3sb7HLxZ3bleETne6IEMFG68MUuyVPfKPqesBMlD2yBfOcngSfHuYwb6pJXWPfEf9c56uv7GCoOaYe2t36qw20qMdXR2k6hUdppI5zLVN55VVYN+NJE7XppQc5EQE3bCCIpPit8WlW3cZTZI9g++1451FkCGHYw3ncjRrOiyXO8f96K1xQ7Y/C/3l2vMEzRa/mVJEmpWV+VnS04nnmTExhZkmxxl2Txo4qAexkgHHxR4iVVStQb1KyceGERJBj3Uv2+EagpMkqAFJjleZeCfHyi+aKgW1NK/GQHdVjpUtsGRFyc0fvjF4h3yPMWBtqVgaf4KyXV8GCt8EQFVWdl3bHlpL1XBkHDbQDX+gcFceuhvRpkuHGu4WH2GFYct5zaie9Lui75V4hwT6I/g3k1bkeM8you2RptrdLJr8bg33uUSLuVtntvnCTebOvpcix8Z+WEGjtP9O/gdQSwMEFAACAAgAsAB5R62ZKxLoAgAAcgoAACYAAAB1bml2ZXJzYWwvaHRtbF9wdWJsaXNoaW5nX3NldHRpbmdzLnhtbNVWzU4bMRC+5yksVxzJAoXyo01QBUFE0CSCtMAJTdZO1sJrb21vQjj1afpgfZKO1wQSQaMFQdUqh8TjmW+++Y3j/dtMkjE3VmjVoOv1NUq4SjQTatSgX/tHqzuUWAeKgdSKN6jSlOw3a3FeDKSw6Tl3DlUtQRhl93LXoKlz+V4UTSaTurC58bdaFg7xbT3RWZQbbrly3ES5hCl+uWnOLW3WaoTEQfRFs0JyIhhSUMKzA3nsMkmjoDWA5GZkdKHYgZbaEDMaNOiHrV3/mekEpEORceVjs00UerHbA8aEpwPyXNxxknIxSpH39iYlE8Fc2qAbmx4FtaOnKCV2CAE8yoHGWJS7h8+4AwYOwjH4c/zW2ZkgiNhUQSaSPt4QH36DHvavj696rbPTdufkut/tnvbbvUCitIkWceJo0VGMhHRhEv7gJwbnIEmRN9oMQVoeR/OimdpQqwVy/kwGWmLqSytKhshUThv0sxEgKREOpEgebh2YEXdHQmIM3na9PlSOPgKGeJMUjOXzjmY31mcxaV7oQjIy1QWR4oYTpwlGVGT4K+VkPt1kaHRWSiVYR6wUjJOx4BPO9sss3QP+ydEVusgKtMRWzCV3wcP3QtyRAR9qg7gcxti0KBc24NdfBJyDtY+gMOO4cn7aPmxdtzuHrcsVHyCwMajkheBYQp7l7j3wAWNXGl1IqTGbcxCYmQQKy8v6MMFKtSphVvadwrgsui9kCYrlFsgnYOJFgq0lVMGrAiagiFZySiDBobC+hcZCFxYloVkCtH0VwWBKhCqpjnBBoTPDuKmCtra+8XFz69P2zu5ePfr14+fqUqP7RdGT4L2FTXGwdFU8rIunMxdHfkKfH3Znir81672z1rcqmeq0LvuV6tM6rwTXraLVPamidRaWU29uMVUxuwCjcLX8F6od3IKjsHJxD0qRCcfZWzb4K5p0+T9SaOE3atJ3jGLpqP27QYTTwwNk4cURR88+iWooX3wnNmu/AVBLAwQUAAIACACwAHlHiXhaupcBAAAfBgAAHwAAAHVuaXZlcnNhbC9odG1sX3NraW5fc2V0dGluZ3MuanONlE1vwjAMhu/8iiq7Toh9MMZu02DSJA6Txm3aIS2mVKRJlYQOhvjvq8uAJHUH8YW8PHkdu4q3nahaLGHRU7Stf9f7d39fa4Ca1Su49nXRoueoMyOyGUyzHEQmgQVIeTh6lHcngjJmsjaNNx9oaxw/pvCfORfGxQvCQhOaoQ6XBPhNaGvq8M9R7Dh17WtyGh2vrFWymyhpQdquVDrnNcOuXuvllhjAqgR9Bp3zBDzTQb3ayJNjf4DhconKCy43E5WqbsyTZarVSs7a8i82Bejqky/3QG84eBl7diIz9s1CHiYeP2K0k4UGY+Av78MYg4QFj0E4vr16/YN6xs2CArrMTGYP9PMNhksXPIVGl/pDDB+TlVejmwOMJmdhbffE3S2GRwi+AX1JSlWsigs+YKFVih1poM2eH1Gh+CyT6Z4b9TBIDi+Ltm3dOxV6P8Jg3hNSwRNaUM8vb5sdIWgI0Hpj6ZDXBHknlJ2gREnkUIRGTauSniM2nCO4/4wYt5Yni7waD9VwrNrA9RL0VClR3f7r3D3DXJ3dL1BLAwQUAAIACACwAHlH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sAB5R7DtXVduAAAAdgAAABwAAAB1bml2ZXJzYWwvbG9jYWxfc2V0dGluZ3MueG1sDcw9DsIwDEDhvaewvJefjaFpNzYQEuUAVmNQJMdGiYXg9nh7w6c3Ld8q8OHWi2nC4+6AwLpZLvpK+FjP4wmhO2kmMeWEagjLPExiG8md3QN2eAv9uK1cI5yvVEPeGndWJ48zjHCJ57Nwxv08/AF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sAB5R1xY5FeMAgAAagcAACkAAAB1bml2ZXJzYWwvc2tpbl9jdXN0b21pemF0aW9uX3NldHRpbmdzLnhtbJVVS27bMBDd9xSEDxCTIvUDHAP6UIWBIg2aAF3TMuMKkUmDpNOk0AV6hqKLZtEDdJlNT9M2xyhp1x+5iuNoVuS8N8N5HA0H+roS2UIbOas+MVNJccGNqcRUD18BMChlLdW54pqb5UZ7Cwg246e9Pw/3j59/PP788uvh+++v33pAGyYmTE1Oe1es1ry3Yq65oLKO8cIYKU5KKQwX5kRINWN1D9ywemEjFsuv13+eKG+4egHtipV8P1m4/J5ltTL5obNOTilncybu3sipPBmz8nqq5EJMjjnjh7s5V3UlrjfgOMxod5a60mZk+KzjbDRydgRrbi9R8+3RAursMLFmY16388FjGPu5Dsiwx7ypdGV2mAly1smcsynv0hw+gRY2fAc8gTCEhziG35oNGnvOutE1u+PqBSeS88X8hU0zV3LqtO2iHbjQDa2WbGJ/9w0nh84Oc1xdLt0xd9LSiuTO1rhBf2eWLMdNf3/erAK9r8REfhyJK/mPuB4wmfPqIQQrgUAUJlEe2RVJiQdCQj0agZz6mfXFOI9xZn25h7JBfy/EKq7ipR0q3VEH/Zb3f8JIaK7MSEz47RC30buudgWvlZXf4vQwIM6addZmKRUBBNlJQxsvwRgHIPNzlMMmDOMwQYBC4kPcpJFrQYB8H8VBg0LPx3ZVxIGNQmgcABIS4uWNRz3LBkmS5l7WhDhGKLHZaBRnTVGktucBQgiTvPEDXKQQWDS2MRIcOQFxjlMcNEmaoAiDIivSgjQ0p0Hmg8ijAYQNSVMM4VbcbXW7cm13jy5nLeczATuvoNO77bZ2cw3KhVIWfMlntssNB2Om+cj28fk7ekHPLpPL0duzVQNbqHs210htN23lTz6nfwFQSwMEFAACAAgAirpzR4LIvt4RCgAA+B4AABcAAAB1bml2ZXJzYWwvdW5pdmVyc2FsLnBuZ+2Z/1cTVxbA466rri62rlJKSonttrD9ItTlS5BvU79W241UKUUpIbSoqabyJWkaAkmm1SrLQYguW1GIyWlpQUtJuiKFaCBWCiNFJkspDEhMhECmEEkIaRJCmJmdwGnds7/sH7D5Yc7MvZ87b+57775735lX+vreVwJWU1dTKJSAPbt37KdQljMolN9yV60gNVUbYhDytoy3/5VtFCUcMkkKy9lbGVsplH9K1yy8/TtS/n3+7oM8CmVth+9aBuVdPkShhJbv2bH1jcKs6XvA7cMjbytGR66kstNjnz+T+jj99IZlQSde3v945vIfVgX+JewUk7l99dsvPXYre/npjS+t6Mne0PzqurGwU6+mrfho/+XAp099f/mNBPv1QwlvlQhwURQPSjfaDs7k6zTogyhjFqp/p3EYFdHaWstp+ExJZPvsJyrN3FiQdq5Umjy/inTv/vB118uw5PZwkFoKGqI9cyapI5vUfxjIBsepiveqRd4RI7zyN6Tqqy3eZ0jFwng40L2S4lPMH9KOi47UW5eTwgFnt6Q7qH3mlGY9KWUPECORkwnLyMeuw4u4ap1Pzdzla5sf7AODfuAHfuAHfuAHfuAHfuAHfuAHfuAHfuAHfuAHfvD/AIZcLMDdt8b3U1FyjuH7gfhhdr8PbByK9lmtimX42In/iWberAkDCY+uba4hEreWqUDPa5H4AynxU2e6dj5Nfv/O8MUbUSXsCE4F+e7c+3rkWvMR7+ECCW56gsCNyUePC0OLK9QVKhT3KVN4x7FxRqXW+4lOO9cPeOLAA3LrnYmL/dUc8mMGlRZrZonPE3Pg4HlUPyWzwTlyUzWuqcvj4ilO34sLmLGHdrZFYL5mppLeudGFk04efu071gJEnEXFgtBUKHkl2iw2Bj2bKOz/Li3MZvylcanDXg4QHcDtmGHeflSSDiWGozESBW1AOFu3B3tdc+MXs7ag5seKc6f0tqkLqFkzyLfmddR1s3f0xpDYZhUhOxs75LXxxI14s1rYbxMI18cykv90TEn2v5CO1lJ1nuK/hg6E6Ac26/o8F/ZeIlKHoz1nLqtXUCj37yWikcmbYlYK+Hd4fEkjt/fb1KFf4bTYIZAkICzdwd4O5pMOGebMw47AHTXzQWQDgy3tzrFio9cQjo/S8NFOeru9nNVK/GyTuG9o/6XMgXOkljmuFYBYLTYdT20FWlSoFxa0O36A9ESmFWorX+oe7BloKiOH2TymrBDCcPF9piTAvvJetMdM13rG6gFssozKTh0v0gcDuF0Kjg41bS7oEurtXxb8V9seHYiPcVjejGQzjlKRHMObiwOUhzIlbTMm4O80N3gIXChZ4G2+eTBdHmOzyNE4YiOYBKnFgDlOx7cWDxe50o5FWKcuIFuAni1Q8Q1Jl2XbKYR5KN9s00s0B0YTbZPsTRLA3Ddyp3OC2W4cP5lbnVmzFtWyt+n2KAh5gfHrOFOiWfLg4udRoeFTU6jWLcGYkTVDFpznTTRTgblvH5nd7ETdVxaDpT7BeHifRUl3Xi04HqJHzkpNrwDzfRwFmmGT82eC3aAGUJYFZLm6S9OveFobcrJQqtvpNFGxjEgkzq0I+CLKyiGaPuJ2xdBUVCkHry8asdE92TVh0soCN2YDiUqv8slvokJp7k9jGXChqM9ywd249GVPjXHOmclL6gx2x0wOv6hu4QQIWSXygAoF9oCt+JnTZDrjdSTGE++CXdjzFbwHwWzTOD5ET+Nx0yENHAN7mNMF5XiYZcJygWcg2d3oIn3IdbM7jeeOhYtrzeNpyUN13T2x9AqIrg+WVjrmTiS6ILQt62sIAgxgLgsknKfbDDJp5LwThexzTe1L4SA3ixe+kWWgzHRQNiLlDPXwt95sXptkSrN0WqbKvCu6m7em0kaE62PCyYi16CE+LOX8DDkdPZmOwiS8YK2UIzFCGV6rhn5sb1ZnXTdwr53AEMcl+hS22Z0DgzaYePzX0EhJtTTWx5tetOoy7K2x2+FP1qE4OQ6DJ5H4WftmxPFjq4qlakhV2rarYwNDgauOumN7F6PDJLN4hmHPpRe2K5sdzeZkNxKH4ZnIrr5g9wvpVqvjLbe2rLoy3TcVSO4wlrA9AnFXL7wGJqJFFZby/LaDDyfiinMwte29TNY7RY1PqQKkUTB1VqToxmrD0gFO9w1v2jPIkR6Pzdkny6Brr1RXkmucD8cBbr4BTWR9c5QL6Ez2p096IS6Mub0RiNFx1Wvc2dvdIPqaUWnpBEx4+S32LSX9bnPlB+Vek1IKZ0benugfilbjovJ4s7hhcZ0f9eXPPyOZKQVd2KuVEH/CRJ3NqErOfVRmv36K4E90Du9ujYgtXAiIStm3FADBiDCT44Bi3DXKKt3pnmAk+SbmzYxAFtpzrfKpxcGfOHm8OgRZezcYHZdySiZx83VDPvuPKuhSQWgx2O7NUdEtE/FmTZ8KjVNq0euEXiLqoCFPjJ5pYEJ6hY1rvC98YvHsLbEX9NCJeJ97jd6p9trBs0h4YChYDDfIUa72nQm9EtL8MjKtsEnyxe3glOFodfJhbuOnujids1WOXyPDfykof6rrLvjgnHW9aNf0i8yap5C4vJtQ3o9J8OeKUg3L8L6s91w/jUnOGoa6hB/B016ejH6Lf2cgyyUr8ZWfD3WnfQVHbS1KZcv4WfcEP9Z1Y/2ByK5bwWzM2yoRiayW1ZVRyhjLyJdLK/aMVyfCPtBHhdIZVrRwi2UiCmBHVHCOg5fcB20snVhErQlDk/Y57PE0Uf/Hb/ICKJSb/RiGAu6xFGLclFncVtp0ABww78Q6vAWxy/ZqY1Ph6So1TRC7TpkVtCZxZy9EpuZ4FC2SSR2TZ/pVa1ZlCc59e7GS57V/VmoRWml7yGXJpJ+NQNvyDevJTJHTPx712WLwtTjoWrtF7SqyLmY91KoCLXRehOFjRqXub0vZ2cAS2wU8zCkbSPTVj2EWjtsmEjXP1YQp1i3OjqZmqYQN8dJ4+WQJS0dbJjTTEDfiP2oQ6H5BAdaTqelw6pIN6OVoq3kzGx7aCNCETceedIUMeIy+MkUH0RbHguL7h2UO8uSWZZQl0flWX6lyKI05XDdZf7/oqU7+R1T9kisAi5it4jJcmTLbzGVHe4L0So6izEFFhNrG8Lzqrx7A4t02XtAfyJ679FrjOGPwvE7IALNGHpqIS+H66f7CfaRL76I9WxWmahcDOa/jM0B4UiyyW2pJoxB0pdBaFSNexV4LlAcFkq1VFedy7tYrNyE64jnDscWty31101Hfieqj71X79i7La8J8t9FawqVqPytYPFqN9z5LExOA+Fnb4saJ73oteR4gLCXCcFK8+WUTa7avDKQScwoAXjqL3eJ9hi26epTb9QgxxvG8/OsRLqEhdQROI7BOYkHAunPSZy1vaKJxXTtxotA+Rvwmy7WR+x3CU/vInp17dyi3ZZ/4N1BLAwQUAAIACACKunNH0iigUkoAAABrAAAAGwAAAHVuaXZlcnNhbC91bml2ZXJzYWwucG5nLnhtbLOxr8jNUShLLSrOzM+zVTLUM1Cyt+PlsikoSi3LTC1XqACKGekZQICSQiUqtzwzpSQDKGRgbo4QzEjNTM8osVWyMLCAC+oDzQQAUEsBAgAAFAACAAgAsAB5R+lu22TkAwAAdA4AAB0AAAAAAAAAAQAAAAAAAAAAAHVuaXZlcnNhbC9jb21tb25fbWVzc2FnZXMubG5nUEsBAgAAFAACAAgAsAB5R1BQAwMSAwAAYQsAACcAAAAAAAAAAQAAAAAAHwQAAHVuaXZlcnNhbC9mbGFzaF9wdWJsaXNoaW5nX3NldHRpbmdzLnhtbFBLAQIAABQAAgAIALAAeUfIpo9BuAIAAFUKAAAhAAAAAAAAAAEAAAAAAHYHAAB1bml2ZXJzYWwvZmxhc2hfc2tpbl9zZXR0aW5ncy54bWxQSwECAAAUAAIACACwAHlHrZkrEugCAAByCgAAJgAAAAAAAAABAAAAAABtCgAAdW5pdmVyc2FsL2h0bWxfcHVibGlzaGluZ19zZXR0aW5ncy54bWxQSwECAAAUAAIACACwAHlHiXhaupcBAAAfBgAAHwAAAAAAAAABAAAAAACZDQAAdW5pdmVyc2FsL2h0bWxfc2tpbl9zZXR0aW5ncy5qc1BLAQIAABQAAgAIALAAeUca2uo7qgAAAB8BAAAaAAAAAAAAAAEAAAAAAG0PAAB1bml2ZXJzYWwvaTE4bl9wcmVzZXRzLnhtbFBLAQIAABQAAgAIALAAeUew7V1XbgAAAHYAAAAcAAAAAAAAAAEAAAAAAE8QAAB1bml2ZXJzYWwvbG9jYWxfc2V0dGluZ3MueG1sUEsBAgAAFAACAAgAA3TLRM6CCTfsAgAAiAgAABQAAAAAAAAAAQAAAAAA9xAAAHVuaXZlcnNhbC9wbGF5ZXIueG1sUEsBAgAAFAACAAgAsAB5R1xY5FeMAgAAagcAACkAAAAAAAAAAQAAAAAAFRQAAHVuaXZlcnNhbC9za2luX2N1c3RvbWl6YXRpb25fc2V0dGluZ3MueG1sUEsBAgAAFAACAAgAirpzR4LIvt4RCgAA+B4AABcAAAAAAAAAAAAAAAAA6BYAAHVuaXZlcnNhbC91bml2ZXJzYWwucG5nUEsBAgAAFAACAAgAirpzR9IooFJKAAAAawAAABsAAAAAAAAAAQAAAAAALiEAAHVuaXZlcnNhbC91bml2ZXJzYWwucG5nLnhtbFBLBQYAAAAACwALAEkDAACxIQ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212745"/>
      </a:dk2>
      <a:lt2>
        <a:srgbClr val="595959"/>
      </a:lt2>
      <a:accent1>
        <a:srgbClr val="C00000"/>
      </a:accent1>
      <a:accent2>
        <a:srgbClr val="FF9600"/>
      </a:accent2>
      <a:accent3>
        <a:srgbClr val="C00000"/>
      </a:accent3>
      <a:accent4>
        <a:srgbClr val="FF9600"/>
      </a:accent4>
      <a:accent5>
        <a:srgbClr val="C00000"/>
      </a:accent5>
      <a:accent6>
        <a:srgbClr val="FF9600"/>
      </a:accent6>
      <a:hlink>
        <a:srgbClr val="56C7AA"/>
      </a:hlink>
      <a:folHlink>
        <a:srgbClr val="59A8D1"/>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2786</TotalTime>
  <Words>1118</Words>
  <Application>Microsoft Office PowerPoint</Application>
  <PresentationFormat>自定义</PresentationFormat>
  <Paragraphs>121</Paragraphs>
  <Slides>23</Slides>
  <Notes>9</Notes>
  <HiddenSlides>3</HiddenSlides>
  <MMClips>0</MMClips>
  <ScaleCrop>false</ScaleCrop>
  <HeadingPairs>
    <vt:vector size="8" baseType="variant">
      <vt:variant>
        <vt:lpstr>已用的字体</vt:lpstr>
      </vt:variant>
      <vt:variant>
        <vt:i4>9</vt:i4>
      </vt:variant>
      <vt:variant>
        <vt:lpstr>主题</vt:lpstr>
      </vt:variant>
      <vt:variant>
        <vt:i4>1</vt:i4>
      </vt:variant>
      <vt:variant>
        <vt:lpstr>幻灯片标题</vt:lpstr>
      </vt:variant>
      <vt:variant>
        <vt:i4>23</vt:i4>
      </vt:variant>
      <vt:variant>
        <vt:lpstr>自定义放映</vt:lpstr>
      </vt:variant>
      <vt:variant>
        <vt:i4>1</vt:i4>
      </vt:variant>
    </vt:vector>
  </HeadingPairs>
  <TitlesOfParts>
    <vt:vector size="34" baseType="lpstr">
      <vt:lpstr>DFGothic-EB</vt:lpstr>
      <vt:lpstr>华文隶书</vt:lpstr>
      <vt:lpstr>华文新魏</vt:lpstr>
      <vt:lpstr>华文行楷</vt:lpstr>
      <vt:lpstr>微软雅黑</vt:lpstr>
      <vt:lpstr>Arial</vt:lpstr>
      <vt:lpstr>Calibri</vt:lpstr>
      <vt:lpstr>Impact</vt:lpstr>
      <vt:lpstr>Lato Light</vt:lpstr>
      <vt:lpstr>Office 主题​​</vt:lpstr>
      <vt:lpstr>PowerPoint 演示文稿</vt:lpstr>
      <vt:lpstr>PowerPoint 演示文稿</vt:lpstr>
      <vt:lpstr>游戏展示</vt:lpstr>
      <vt:lpstr>0.现场演示</vt:lpstr>
      <vt:lpstr>游戏规则以及玩法介绍</vt:lpstr>
      <vt:lpstr>0.现场演示</vt:lpstr>
      <vt:lpstr>项目总述</vt:lpstr>
      <vt:lpstr>1.1总述</vt:lpstr>
      <vt:lpstr>1.2.开发环境以及其他设置</vt:lpstr>
      <vt:lpstr>项目设计,程序结构讲解</vt:lpstr>
      <vt:lpstr>2.1.1程序模块划分（函数）介绍</vt:lpstr>
      <vt:lpstr>重点模块，文件的读取与写入</vt:lpstr>
      <vt:lpstr>源代码功能函数展示</vt:lpstr>
      <vt:lpstr>2.1.2函数应用部分流程图</vt:lpstr>
      <vt:lpstr>2.2代码逻辑流程介绍</vt:lpstr>
      <vt:lpstr>2.3游戏关键数据图</vt:lpstr>
      <vt:lpstr>2.4游戏主界面坐标图</vt:lpstr>
      <vt:lpstr>2.5游戏整体文件组成图</vt:lpstr>
      <vt:lpstr>心得体会</vt:lpstr>
      <vt:lpstr>3.心得体会</vt:lpstr>
      <vt:lpstr>3.心得体会</vt:lpstr>
      <vt:lpstr>4.参考资料</vt:lpstr>
      <vt:lpstr>PowerPoint 演示文稿</vt:lpstr>
      <vt:lpstr>自定义放映 1</vt:lpstr>
    </vt:vector>
  </TitlesOfParts>
  <Company>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dc:title>
  <dc:creator>plus</dc:creator>
  <cp:lastModifiedBy>yufei Fan</cp:lastModifiedBy>
  <cp:revision>209</cp:revision>
  <dcterms:created xsi:type="dcterms:W3CDTF">2015-11-21T04:10:56Z</dcterms:created>
  <dcterms:modified xsi:type="dcterms:W3CDTF">2026-02-23T15:07:20Z</dcterms:modified>
</cp:coreProperties>
</file>